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88" r:id="rId2"/>
    <p:sldId id="359" r:id="rId3"/>
    <p:sldId id="361" r:id="rId4"/>
    <p:sldId id="311" r:id="rId5"/>
    <p:sldId id="355" r:id="rId6"/>
    <p:sldId id="362" r:id="rId7"/>
    <p:sldId id="363" r:id="rId8"/>
    <p:sldId id="364" r:id="rId9"/>
    <p:sldId id="365" r:id="rId10"/>
    <p:sldId id="366" r:id="rId11"/>
    <p:sldId id="367" r:id="rId12"/>
    <p:sldId id="368" r:id="rId13"/>
    <p:sldId id="369" r:id="rId14"/>
    <p:sldId id="370" r:id="rId15"/>
    <p:sldId id="371" r:id="rId16"/>
    <p:sldId id="372" r:id="rId17"/>
    <p:sldId id="373" r:id="rId18"/>
    <p:sldId id="374" r:id="rId19"/>
    <p:sldId id="375" r:id="rId20"/>
    <p:sldId id="376" r:id="rId21"/>
    <p:sldId id="377" r:id="rId22"/>
    <p:sldId id="378" r:id="rId23"/>
    <p:sldId id="379" r:id="rId24"/>
    <p:sldId id="380" r:id="rId25"/>
    <p:sldId id="381" r:id="rId26"/>
    <p:sldId id="382" r:id="rId27"/>
    <p:sldId id="383" r:id="rId28"/>
    <p:sldId id="384" r:id="rId29"/>
    <p:sldId id="310" r:id="rId30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24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75BC"/>
    <a:srgbClr val="4F81BD"/>
    <a:srgbClr val="6464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5332" autoAdjust="0"/>
  </p:normalViewPr>
  <p:slideViewPr>
    <p:cSldViewPr>
      <p:cViewPr varScale="1">
        <p:scale>
          <a:sx n="111" d="100"/>
          <a:sy n="111" d="100"/>
        </p:scale>
        <p:origin x="1614" y="114"/>
      </p:cViewPr>
      <p:guideLst>
        <p:guide orient="horz" pos="2160"/>
        <p:guide pos="2880"/>
        <p:guide pos="3243"/>
      </p:guideLst>
    </p:cSldViewPr>
  </p:slideViewPr>
  <p:outlineViewPr>
    <p:cViewPr>
      <p:scale>
        <a:sx n="33" d="100"/>
        <a:sy n="33" d="100"/>
      </p:scale>
      <p:origin x="0" y="-327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image" Target="../media/image11.jpeg"/><Relationship Id="rId4" Type="http://schemas.openxmlformats.org/officeDocument/2006/relationships/image" Target="../media/image14.jpe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image" Target="../media/image11.jpeg"/><Relationship Id="rId4" Type="http://schemas.openxmlformats.org/officeDocument/2006/relationships/image" Target="../media/image1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E8C08D-F306-441D-ABCB-4BAA6F9D604A}" type="doc">
      <dgm:prSet loTypeId="urn:microsoft.com/office/officeart/2005/8/layout/chevron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4D880FA-60E7-4CB0-B76B-BF02FB7DD9FC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61270B28-5D9E-47C2-9237-375A98F08AAE}" type="parTrans" cxnId="{268DA2A3-CC0A-4806-BB39-C8368A115B77}">
      <dgm:prSet/>
      <dgm:spPr/>
      <dgm:t>
        <a:bodyPr/>
        <a:lstStyle/>
        <a:p>
          <a:endParaRPr lang="ru-RU"/>
        </a:p>
      </dgm:t>
    </dgm:pt>
    <dgm:pt modelId="{436A81DE-D52C-4ACC-B22E-A44B8D614229}" type="sibTrans" cxnId="{268DA2A3-CC0A-4806-BB39-C8368A115B77}">
      <dgm:prSet/>
      <dgm:spPr/>
      <dgm:t>
        <a:bodyPr/>
        <a:lstStyle/>
        <a:p>
          <a:endParaRPr lang="ru-RU"/>
        </a:p>
      </dgm:t>
    </dgm:pt>
    <dgm:pt modelId="{85964FFE-9AFC-4834-A782-CC8F3A90A5C9}">
      <dgm:prSet phldrT="[Текст]"/>
      <dgm:spPr/>
      <dgm:t>
        <a:bodyPr/>
        <a:lstStyle/>
        <a:p>
          <a:r>
            <a:rPr lang="ru-RU" b="1" dirty="0" smtClean="0"/>
            <a:t>Пояснительная записка </a:t>
          </a:r>
          <a:r>
            <a:rPr lang="ru-RU" dirty="0" smtClean="0"/>
            <a:t>может быть оформлена в текстовом виде с необходимой редакцией шрифта (выделение, подчеркивание) либо в табличной форме в виде паспорта.</a:t>
          </a:r>
          <a:endParaRPr lang="ru-RU" dirty="0"/>
        </a:p>
      </dgm:t>
    </dgm:pt>
    <dgm:pt modelId="{DFACD375-6D5D-4F0D-9B97-366ADF7908CE}" type="parTrans" cxnId="{8102D83E-0DC8-4FCB-9C84-8FFB67AC7AAD}">
      <dgm:prSet/>
      <dgm:spPr/>
      <dgm:t>
        <a:bodyPr/>
        <a:lstStyle/>
        <a:p>
          <a:endParaRPr lang="ru-RU"/>
        </a:p>
      </dgm:t>
    </dgm:pt>
    <dgm:pt modelId="{90403401-0A58-4F29-B7AA-79C6FA889E34}" type="sibTrans" cxnId="{8102D83E-0DC8-4FCB-9C84-8FFB67AC7AAD}">
      <dgm:prSet/>
      <dgm:spPr/>
      <dgm:t>
        <a:bodyPr/>
        <a:lstStyle/>
        <a:p>
          <a:endParaRPr lang="ru-RU"/>
        </a:p>
      </dgm:t>
    </dgm:pt>
    <dgm:pt modelId="{F07CA564-EE3B-4DE5-864C-F7257D048723}">
      <dgm:prSet phldrT="[Текст]"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37EBBC8A-6F31-43F2-A6B2-641FACA9392F}" type="parTrans" cxnId="{94CFF408-66B8-4E12-8619-5971ACEB296D}">
      <dgm:prSet/>
      <dgm:spPr/>
      <dgm:t>
        <a:bodyPr/>
        <a:lstStyle/>
        <a:p>
          <a:endParaRPr lang="ru-RU"/>
        </a:p>
      </dgm:t>
    </dgm:pt>
    <dgm:pt modelId="{6923EDAD-6CF0-426D-A325-F0B459441750}" type="sibTrans" cxnId="{94CFF408-66B8-4E12-8619-5971ACEB296D}">
      <dgm:prSet/>
      <dgm:spPr/>
      <dgm:t>
        <a:bodyPr/>
        <a:lstStyle/>
        <a:p>
          <a:endParaRPr lang="ru-RU"/>
        </a:p>
      </dgm:t>
    </dgm:pt>
    <dgm:pt modelId="{B073821F-9604-4DCA-95EC-FB4DC385A8EB}">
      <dgm:prSet phldrT="[Текст]"/>
      <dgm:spPr/>
      <dgm:t>
        <a:bodyPr/>
        <a:lstStyle/>
        <a:p>
          <a:r>
            <a:rPr lang="ru-RU" b="1" smtClean="0"/>
            <a:t>Пояснительная записка </a:t>
          </a:r>
          <a:r>
            <a:rPr lang="ru-RU" smtClean="0"/>
            <a:t>должна подробно описывать основные характеристики образования и организационно-педагогические условия реализации образовательной программы.</a:t>
          </a:r>
          <a:endParaRPr lang="ru-RU" dirty="0"/>
        </a:p>
      </dgm:t>
    </dgm:pt>
    <dgm:pt modelId="{C834F449-35EA-4AA1-91A2-8E5210580BC9}" type="parTrans" cxnId="{A2A7CD99-D039-48FA-98C5-36CDD5429254}">
      <dgm:prSet/>
      <dgm:spPr/>
      <dgm:t>
        <a:bodyPr/>
        <a:lstStyle/>
        <a:p>
          <a:endParaRPr lang="ru-RU"/>
        </a:p>
      </dgm:t>
    </dgm:pt>
    <dgm:pt modelId="{ABB1B568-B280-4C75-9FA2-D3C8AF142CCA}" type="sibTrans" cxnId="{A2A7CD99-D039-48FA-98C5-36CDD5429254}">
      <dgm:prSet/>
      <dgm:spPr/>
      <dgm:t>
        <a:bodyPr/>
        <a:lstStyle/>
        <a:p>
          <a:endParaRPr lang="ru-RU"/>
        </a:p>
      </dgm:t>
    </dgm:pt>
    <dgm:pt modelId="{5A83C29C-1507-48EB-B9D7-721E60C9753A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71239425-F95A-42BF-9CBD-ADCFBEE595BA}" type="parTrans" cxnId="{48EEEFFA-F605-4DD2-AFC9-09427991BDE8}">
      <dgm:prSet/>
      <dgm:spPr/>
      <dgm:t>
        <a:bodyPr/>
        <a:lstStyle/>
        <a:p>
          <a:endParaRPr lang="ru-RU"/>
        </a:p>
      </dgm:t>
    </dgm:pt>
    <dgm:pt modelId="{C52AE43A-03A0-413C-8DC3-23DEC5554B08}" type="sibTrans" cxnId="{48EEEFFA-F605-4DD2-AFC9-09427991BDE8}">
      <dgm:prSet/>
      <dgm:spPr/>
      <dgm:t>
        <a:bodyPr/>
        <a:lstStyle/>
        <a:p>
          <a:endParaRPr lang="ru-RU"/>
        </a:p>
      </dgm:t>
    </dgm:pt>
    <dgm:pt modelId="{33601A45-0915-49B4-8964-318A1727BEAE}">
      <dgm:prSet phldrT="[Текст]"/>
      <dgm:spPr/>
      <dgm:t>
        <a:bodyPr/>
        <a:lstStyle/>
        <a:p>
          <a:r>
            <a:rPr lang="ru-RU" b="1" smtClean="0"/>
            <a:t>Кроме этого, целесообразно указывать актуальность программы,   </a:t>
          </a:r>
          <a:r>
            <a:rPr lang="ru-RU" b="0" smtClean="0"/>
            <a:t>ее отличительные особенности и программу (программы), которая взята за основу для разработки данной программы (при наличии).</a:t>
          </a:r>
          <a:endParaRPr lang="ru-RU" b="0" dirty="0"/>
        </a:p>
      </dgm:t>
    </dgm:pt>
    <dgm:pt modelId="{A1A0D81B-F0DD-4D1B-8BA0-BD15DFE26909}" type="parTrans" cxnId="{8E839E44-6D80-4488-AF92-837D50F10B17}">
      <dgm:prSet/>
      <dgm:spPr/>
      <dgm:t>
        <a:bodyPr/>
        <a:lstStyle/>
        <a:p>
          <a:endParaRPr lang="ru-RU"/>
        </a:p>
      </dgm:t>
    </dgm:pt>
    <dgm:pt modelId="{063D0EBA-3ECB-428A-B4FD-BC238EA1388C}" type="sibTrans" cxnId="{8E839E44-6D80-4488-AF92-837D50F10B17}">
      <dgm:prSet/>
      <dgm:spPr/>
      <dgm:t>
        <a:bodyPr/>
        <a:lstStyle/>
        <a:p>
          <a:endParaRPr lang="ru-RU"/>
        </a:p>
      </dgm:t>
    </dgm:pt>
    <dgm:pt modelId="{A72C89EB-02EB-4B9E-B585-3CCD97BCDDF8}" type="pres">
      <dgm:prSet presAssocID="{DCE8C08D-F306-441D-ABCB-4BAA6F9D604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C6AF751-B543-4C9C-905F-D0D16186B374}" type="pres">
      <dgm:prSet presAssocID="{64D880FA-60E7-4CB0-B76B-BF02FB7DD9FC}" presName="composite" presStyleCnt="0"/>
      <dgm:spPr/>
    </dgm:pt>
    <dgm:pt modelId="{E54A2F30-7A36-4C1A-A82D-27A5740797FF}" type="pres">
      <dgm:prSet presAssocID="{64D880FA-60E7-4CB0-B76B-BF02FB7DD9FC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95F72F-C734-47FA-A27D-C2C04695FC92}" type="pres">
      <dgm:prSet presAssocID="{64D880FA-60E7-4CB0-B76B-BF02FB7DD9FC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068D51-F64F-4434-A68A-83D8CB8512DA}" type="pres">
      <dgm:prSet presAssocID="{436A81DE-D52C-4ACC-B22E-A44B8D614229}" presName="sp" presStyleCnt="0"/>
      <dgm:spPr/>
    </dgm:pt>
    <dgm:pt modelId="{BC820440-E56C-4271-A8FD-97AC87206F88}" type="pres">
      <dgm:prSet presAssocID="{F07CA564-EE3B-4DE5-864C-F7257D048723}" presName="composite" presStyleCnt="0"/>
      <dgm:spPr/>
    </dgm:pt>
    <dgm:pt modelId="{1D0636DA-6B00-456E-9C99-EB3DDF164408}" type="pres">
      <dgm:prSet presAssocID="{F07CA564-EE3B-4DE5-864C-F7257D048723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C20C57-D54D-4C68-A040-E9AB25BD3F82}" type="pres">
      <dgm:prSet presAssocID="{F07CA564-EE3B-4DE5-864C-F7257D048723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3A9E0B-E40D-4FB9-8E05-A9F2DF5F91CB}" type="pres">
      <dgm:prSet presAssocID="{6923EDAD-6CF0-426D-A325-F0B459441750}" presName="sp" presStyleCnt="0"/>
      <dgm:spPr/>
    </dgm:pt>
    <dgm:pt modelId="{60CD9939-0054-4071-A8C3-32B751C40276}" type="pres">
      <dgm:prSet presAssocID="{5A83C29C-1507-48EB-B9D7-721E60C9753A}" presName="composite" presStyleCnt="0"/>
      <dgm:spPr/>
    </dgm:pt>
    <dgm:pt modelId="{640CED24-CCEF-462F-AA27-354D0CC26C7F}" type="pres">
      <dgm:prSet presAssocID="{5A83C29C-1507-48EB-B9D7-721E60C9753A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CDDDA5-D379-44D4-A2B0-3888F154443E}" type="pres">
      <dgm:prSet presAssocID="{5A83C29C-1507-48EB-B9D7-721E60C9753A}" presName="descendantText" presStyleLbl="alignAcc1" presStyleIdx="2" presStyleCnt="3" custLinFactNeighborX="384" custLinFactNeighborY="-6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F0285C1-C15C-46E3-BF57-E82182D09E6E}" type="presOf" srcId="{5A83C29C-1507-48EB-B9D7-721E60C9753A}" destId="{640CED24-CCEF-462F-AA27-354D0CC26C7F}" srcOrd="0" destOrd="0" presId="urn:microsoft.com/office/officeart/2005/8/layout/chevron2"/>
    <dgm:cxn modelId="{8E839E44-6D80-4488-AF92-837D50F10B17}" srcId="{5A83C29C-1507-48EB-B9D7-721E60C9753A}" destId="{33601A45-0915-49B4-8964-318A1727BEAE}" srcOrd="0" destOrd="0" parTransId="{A1A0D81B-F0DD-4D1B-8BA0-BD15DFE26909}" sibTransId="{063D0EBA-3ECB-428A-B4FD-BC238EA1388C}"/>
    <dgm:cxn modelId="{6166AE1F-FD75-4F0A-BC72-422279F3D24D}" type="presOf" srcId="{64D880FA-60E7-4CB0-B76B-BF02FB7DD9FC}" destId="{E54A2F30-7A36-4C1A-A82D-27A5740797FF}" srcOrd="0" destOrd="0" presId="urn:microsoft.com/office/officeart/2005/8/layout/chevron2"/>
    <dgm:cxn modelId="{268DA2A3-CC0A-4806-BB39-C8368A115B77}" srcId="{DCE8C08D-F306-441D-ABCB-4BAA6F9D604A}" destId="{64D880FA-60E7-4CB0-B76B-BF02FB7DD9FC}" srcOrd="0" destOrd="0" parTransId="{61270B28-5D9E-47C2-9237-375A98F08AAE}" sibTransId="{436A81DE-D52C-4ACC-B22E-A44B8D614229}"/>
    <dgm:cxn modelId="{3A5356C0-5874-464E-BF05-FC7773B040F9}" type="presOf" srcId="{33601A45-0915-49B4-8964-318A1727BEAE}" destId="{F4CDDDA5-D379-44D4-A2B0-3888F154443E}" srcOrd="0" destOrd="0" presId="urn:microsoft.com/office/officeart/2005/8/layout/chevron2"/>
    <dgm:cxn modelId="{21641284-EB01-45A7-BC8D-B7923855938A}" type="presOf" srcId="{85964FFE-9AFC-4834-A782-CC8F3A90A5C9}" destId="{DF95F72F-C734-47FA-A27D-C2C04695FC92}" srcOrd="0" destOrd="0" presId="urn:microsoft.com/office/officeart/2005/8/layout/chevron2"/>
    <dgm:cxn modelId="{A2A7CD99-D039-48FA-98C5-36CDD5429254}" srcId="{F07CA564-EE3B-4DE5-864C-F7257D048723}" destId="{B073821F-9604-4DCA-95EC-FB4DC385A8EB}" srcOrd="0" destOrd="0" parTransId="{C834F449-35EA-4AA1-91A2-8E5210580BC9}" sibTransId="{ABB1B568-B280-4C75-9FA2-D3C8AF142CCA}"/>
    <dgm:cxn modelId="{C64E02DC-789E-4992-8541-097CDD3F5F61}" type="presOf" srcId="{F07CA564-EE3B-4DE5-864C-F7257D048723}" destId="{1D0636DA-6B00-456E-9C99-EB3DDF164408}" srcOrd="0" destOrd="0" presId="urn:microsoft.com/office/officeart/2005/8/layout/chevron2"/>
    <dgm:cxn modelId="{ED8687E6-4A27-448F-8F68-955F1922FD12}" type="presOf" srcId="{B073821F-9604-4DCA-95EC-FB4DC385A8EB}" destId="{5CC20C57-D54D-4C68-A040-E9AB25BD3F82}" srcOrd="0" destOrd="0" presId="urn:microsoft.com/office/officeart/2005/8/layout/chevron2"/>
    <dgm:cxn modelId="{48EEEFFA-F605-4DD2-AFC9-09427991BDE8}" srcId="{DCE8C08D-F306-441D-ABCB-4BAA6F9D604A}" destId="{5A83C29C-1507-48EB-B9D7-721E60C9753A}" srcOrd="2" destOrd="0" parTransId="{71239425-F95A-42BF-9CBD-ADCFBEE595BA}" sibTransId="{C52AE43A-03A0-413C-8DC3-23DEC5554B08}"/>
    <dgm:cxn modelId="{94CFF408-66B8-4E12-8619-5971ACEB296D}" srcId="{DCE8C08D-F306-441D-ABCB-4BAA6F9D604A}" destId="{F07CA564-EE3B-4DE5-864C-F7257D048723}" srcOrd="1" destOrd="0" parTransId="{37EBBC8A-6F31-43F2-A6B2-641FACA9392F}" sibTransId="{6923EDAD-6CF0-426D-A325-F0B459441750}"/>
    <dgm:cxn modelId="{8102D83E-0DC8-4FCB-9C84-8FFB67AC7AAD}" srcId="{64D880FA-60E7-4CB0-B76B-BF02FB7DD9FC}" destId="{85964FFE-9AFC-4834-A782-CC8F3A90A5C9}" srcOrd="0" destOrd="0" parTransId="{DFACD375-6D5D-4F0D-9B97-366ADF7908CE}" sibTransId="{90403401-0A58-4F29-B7AA-79C6FA889E34}"/>
    <dgm:cxn modelId="{DCD698FE-6C4F-4D49-A2BF-8BBFD3471654}" type="presOf" srcId="{DCE8C08D-F306-441D-ABCB-4BAA6F9D604A}" destId="{A72C89EB-02EB-4B9E-B585-3CCD97BCDDF8}" srcOrd="0" destOrd="0" presId="urn:microsoft.com/office/officeart/2005/8/layout/chevron2"/>
    <dgm:cxn modelId="{6BECCF51-C53C-487C-9D3B-A567B7D973E1}" type="presParOf" srcId="{A72C89EB-02EB-4B9E-B585-3CCD97BCDDF8}" destId="{DC6AF751-B543-4C9C-905F-D0D16186B374}" srcOrd="0" destOrd="0" presId="urn:microsoft.com/office/officeart/2005/8/layout/chevron2"/>
    <dgm:cxn modelId="{9DCEB186-44B5-461D-A18F-ADACD1BCE9BF}" type="presParOf" srcId="{DC6AF751-B543-4C9C-905F-D0D16186B374}" destId="{E54A2F30-7A36-4C1A-A82D-27A5740797FF}" srcOrd="0" destOrd="0" presId="urn:microsoft.com/office/officeart/2005/8/layout/chevron2"/>
    <dgm:cxn modelId="{F0AB9C5F-D7DA-4CDD-B99E-EF9E42B0123F}" type="presParOf" srcId="{DC6AF751-B543-4C9C-905F-D0D16186B374}" destId="{DF95F72F-C734-47FA-A27D-C2C04695FC92}" srcOrd="1" destOrd="0" presId="urn:microsoft.com/office/officeart/2005/8/layout/chevron2"/>
    <dgm:cxn modelId="{39DA9891-70BF-4AA7-8C0F-7F69F4C3BC1D}" type="presParOf" srcId="{A72C89EB-02EB-4B9E-B585-3CCD97BCDDF8}" destId="{DB068D51-F64F-4434-A68A-83D8CB8512DA}" srcOrd="1" destOrd="0" presId="urn:microsoft.com/office/officeart/2005/8/layout/chevron2"/>
    <dgm:cxn modelId="{D1600AA3-2F84-4149-A276-BA12FDDF6A8E}" type="presParOf" srcId="{A72C89EB-02EB-4B9E-B585-3CCD97BCDDF8}" destId="{BC820440-E56C-4271-A8FD-97AC87206F88}" srcOrd="2" destOrd="0" presId="urn:microsoft.com/office/officeart/2005/8/layout/chevron2"/>
    <dgm:cxn modelId="{267BD9F4-964C-4C4A-84BA-12043A6BAEC5}" type="presParOf" srcId="{BC820440-E56C-4271-A8FD-97AC87206F88}" destId="{1D0636DA-6B00-456E-9C99-EB3DDF164408}" srcOrd="0" destOrd="0" presId="urn:microsoft.com/office/officeart/2005/8/layout/chevron2"/>
    <dgm:cxn modelId="{7D7A62EB-A6A8-422A-8AE1-565557248C40}" type="presParOf" srcId="{BC820440-E56C-4271-A8FD-97AC87206F88}" destId="{5CC20C57-D54D-4C68-A040-E9AB25BD3F82}" srcOrd="1" destOrd="0" presId="urn:microsoft.com/office/officeart/2005/8/layout/chevron2"/>
    <dgm:cxn modelId="{8CE80ED3-D37F-4A65-83C7-A18EE6720A87}" type="presParOf" srcId="{A72C89EB-02EB-4B9E-B585-3CCD97BCDDF8}" destId="{703A9E0B-E40D-4FB9-8E05-A9F2DF5F91CB}" srcOrd="3" destOrd="0" presId="urn:microsoft.com/office/officeart/2005/8/layout/chevron2"/>
    <dgm:cxn modelId="{FBA7473B-9D06-4986-8C8A-A20859FDCB52}" type="presParOf" srcId="{A72C89EB-02EB-4B9E-B585-3CCD97BCDDF8}" destId="{60CD9939-0054-4071-A8C3-32B751C40276}" srcOrd="4" destOrd="0" presId="urn:microsoft.com/office/officeart/2005/8/layout/chevron2"/>
    <dgm:cxn modelId="{F4C14220-49DC-47BA-AAD8-3D9DC965961C}" type="presParOf" srcId="{60CD9939-0054-4071-A8C3-32B751C40276}" destId="{640CED24-CCEF-462F-AA27-354D0CC26C7F}" srcOrd="0" destOrd="0" presId="urn:microsoft.com/office/officeart/2005/8/layout/chevron2"/>
    <dgm:cxn modelId="{3735AF53-4AB4-4E98-AF30-49B353DCF1C1}" type="presParOf" srcId="{60CD9939-0054-4071-A8C3-32B751C40276}" destId="{F4CDDDA5-D379-44D4-A2B0-3888F154443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27B507C-F48E-44A1-BC89-426514FEF39B}" type="doc">
      <dgm:prSet loTypeId="urn:microsoft.com/office/officeart/2005/8/layout/hList1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09AC7DF-9A29-46FA-9F58-2175DDED5B59}">
      <dgm:prSet phldrT="[Текст]"/>
      <dgm:spPr/>
      <dgm:t>
        <a:bodyPr/>
        <a:lstStyle/>
        <a:p>
          <a:r>
            <a:rPr lang="ru-RU" b="1" i="1" dirty="0" smtClean="0"/>
            <a:t>Образовательные</a:t>
          </a:r>
          <a:endParaRPr lang="ru-RU" dirty="0"/>
        </a:p>
      </dgm:t>
    </dgm:pt>
    <dgm:pt modelId="{C9BCD905-F35C-474C-8CA1-6C626234D2BB}" type="parTrans" cxnId="{01A78D7B-E298-40FD-BC29-F62027E00E82}">
      <dgm:prSet/>
      <dgm:spPr/>
      <dgm:t>
        <a:bodyPr/>
        <a:lstStyle/>
        <a:p>
          <a:endParaRPr lang="ru-RU"/>
        </a:p>
      </dgm:t>
    </dgm:pt>
    <dgm:pt modelId="{A45B9690-D4B9-4C21-A890-D55F62051571}" type="sibTrans" cxnId="{01A78D7B-E298-40FD-BC29-F62027E00E82}">
      <dgm:prSet/>
      <dgm:spPr/>
      <dgm:t>
        <a:bodyPr/>
        <a:lstStyle/>
        <a:p>
          <a:endParaRPr lang="ru-RU"/>
        </a:p>
      </dgm:t>
    </dgm:pt>
    <dgm:pt modelId="{48103A93-1ED9-4A7A-ADAF-A96F7A3B8A82}">
      <dgm:prSet phldrT="[Текст]"/>
      <dgm:spPr/>
      <dgm:t>
        <a:bodyPr/>
        <a:lstStyle/>
        <a:p>
          <a:r>
            <a:rPr lang="ru-RU" dirty="0" smtClean="0"/>
            <a:t>получение знаний, умений и навыков, предусмотренных учебными дисциплинами вашей программы</a:t>
          </a:r>
          <a:endParaRPr lang="ru-RU" dirty="0"/>
        </a:p>
      </dgm:t>
    </dgm:pt>
    <dgm:pt modelId="{D57D3249-61CB-43F4-9036-DA257A8F0242}" type="parTrans" cxnId="{063BA6F7-8E1A-45CD-829A-D200DC21DCC8}">
      <dgm:prSet/>
      <dgm:spPr/>
      <dgm:t>
        <a:bodyPr/>
        <a:lstStyle/>
        <a:p>
          <a:endParaRPr lang="ru-RU"/>
        </a:p>
      </dgm:t>
    </dgm:pt>
    <dgm:pt modelId="{8A4BAB82-FBBC-4168-B206-DFCD8011600C}" type="sibTrans" cxnId="{063BA6F7-8E1A-45CD-829A-D200DC21DCC8}">
      <dgm:prSet/>
      <dgm:spPr/>
      <dgm:t>
        <a:bodyPr/>
        <a:lstStyle/>
        <a:p>
          <a:endParaRPr lang="ru-RU"/>
        </a:p>
      </dgm:t>
    </dgm:pt>
    <dgm:pt modelId="{1CF28B54-9C75-4391-ABC3-9A992C43751D}">
      <dgm:prSet phldrT="[Текст]"/>
      <dgm:spPr/>
      <dgm:t>
        <a:bodyPr/>
        <a:lstStyle/>
        <a:p>
          <a:r>
            <a:rPr lang="ru-RU" b="1" i="1" dirty="0" smtClean="0"/>
            <a:t>Развивающие</a:t>
          </a:r>
          <a:endParaRPr lang="ru-RU" dirty="0"/>
        </a:p>
      </dgm:t>
    </dgm:pt>
    <dgm:pt modelId="{83EFD402-887B-482C-9517-088416878101}" type="parTrans" cxnId="{E552AE2E-079E-4151-A642-09670792A81C}">
      <dgm:prSet/>
      <dgm:spPr/>
      <dgm:t>
        <a:bodyPr/>
        <a:lstStyle/>
        <a:p>
          <a:endParaRPr lang="ru-RU"/>
        </a:p>
      </dgm:t>
    </dgm:pt>
    <dgm:pt modelId="{C93E9423-3944-4C35-8877-595A888673D4}" type="sibTrans" cxnId="{E552AE2E-079E-4151-A642-09670792A81C}">
      <dgm:prSet/>
      <dgm:spPr/>
      <dgm:t>
        <a:bodyPr/>
        <a:lstStyle/>
        <a:p>
          <a:endParaRPr lang="ru-RU"/>
        </a:p>
      </dgm:t>
    </dgm:pt>
    <dgm:pt modelId="{F9C36B0D-D5CE-4B9A-9EB9-72128237BF36}">
      <dgm:prSet phldrT="[Текст]"/>
      <dgm:spPr/>
      <dgm:t>
        <a:bodyPr/>
        <a:lstStyle/>
        <a:p>
          <a:r>
            <a:rPr lang="ru-RU" dirty="0" smtClean="0"/>
            <a:t>развитие различных способностей, посредством реализации вашей программы</a:t>
          </a:r>
          <a:endParaRPr lang="ru-RU" dirty="0"/>
        </a:p>
      </dgm:t>
    </dgm:pt>
    <dgm:pt modelId="{E8169BB7-4A56-4CA3-8276-9F185C4C31F1}" type="parTrans" cxnId="{D382094A-6643-4392-97D7-984836691328}">
      <dgm:prSet/>
      <dgm:spPr/>
      <dgm:t>
        <a:bodyPr/>
        <a:lstStyle/>
        <a:p>
          <a:endParaRPr lang="ru-RU"/>
        </a:p>
      </dgm:t>
    </dgm:pt>
    <dgm:pt modelId="{9DFCC947-DF7F-4D9E-8995-45C94C81379B}" type="sibTrans" cxnId="{D382094A-6643-4392-97D7-984836691328}">
      <dgm:prSet/>
      <dgm:spPr/>
      <dgm:t>
        <a:bodyPr/>
        <a:lstStyle/>
        <a:p>
          <a:endParaRPr lang="ru-RU"/>
        </a:p>
      </dgm:t>
    </dgm:pt>
    <dgm:pt modelId="{7621E85E-ED01-4D5C-AB52-0EBC2DB55C47}">
      <dgm:prSet phldrT="[Текст]"/>
      <dgm:spPr/>
      <dgm:t>
        <a:bodyPr/>
        <a:lstStyle/>
        <a:p>
          <a:r>
            <a:rPr lang="ru-RU" b="1" i="1" smtClean="0"/>
            <a:t>Воспитательные</a:t>
          </a:r>
          <a:endParaRPr lang="ru-RU" dirty="0"/>
        </a:p>
      </dgm:t>
    </dgm:pt>
    <dgm:pt modelId="{F05FC513-F60E-488D-8B50-E10E8DEC8F62}" type="parTrans" cxnId="{FB3556FF-DD72-4074-9437-7A8C0BF8EF08}">
      <dgm:prSet/>
      <dgm:spPr/>
      <dgm:t>
        <a:bodyPr/>
        <a:lstStyle/>
        <a:p>
          <a:endParaRPr lang="ru-RU"/>
        </a:p>
      </dgm:t>
    </dgm:pt>
    <dgm:pt modelId="{FAF148F0-1E56-4F26-B62F-5F2B09C5CBAC}" type="sibTrans" cxnId="{FB3556FF-DD72-4074-9437-7A8C0BF8EF08}">
      <dgm:prSet/>
      <dgm:spPr/>
      <dgm:t>
        <a:bodyPr/>
        <a:lstStyle/>
        <a:p>
          <a:endParaRPr lang="ru-RU"/>
        </a:p>
      </dgm:t>
    </dgm:pt>
    <dgm:pt modelId="{11A543B9-4A9F-4125-9E1F-4FFC14A0C240}">
      <dgm:prSet phldrT="[Текст]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/>
            <a:t>воспитание качеств личности обучающегося, посредством реализации вашей программы</a:t>
          </a:r>
        </a:p>
        <a:p>
          <a:pPr marL="114300" indent="0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dirty="0"/>
        </a:p>
      </dgm:t>
    </dgm:pt>
    <dgm:pt modelId="{CD37D9E1-A73C-4D80-B1F9-2F3F6C865036}" type="parTrans" cxnId="{CB135588-AEFE-4CCB-90A9-7C049625B5E9}">
      <dgm:prSet/>
      <dgm:spPr/>
      <dgm:t>
        <a:bodyPr/>
        <a:lstStyle/>
        <a:p>
          <a:endParaRPr lang="ru-RU"/>
        </a:p>
      </dgm:t>
    </dgm:pt>
    <dgm:pt modelId="{73DE8210-8BBE-46ED-AED8-828C7CF3F8D3}" type="sibTrans" cxnId="{CB135588-AEFE-4CCB-90A9-7C049625B5E9}">
      <dgm:prSet/>
      <dgm:spPr/>
      <dgm:t>
        <a:bodyPr/>
        <a:lstStyle/>
        <a:p>
          <a:endParaRPr lang="ru-RU"/>
        </a:p>
      </dgm:t>
    </dgm:pt>
    <dgm:pt modelId="{614F7F5D-B4E3-4E76-A850-36E891DC6780}" type="pres">
      <dgm:prSet presAssocID="{127B507C-F48E-44A1-BC89-426514FEF39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FC1A278-A17F-4479-AFA2-AD347F9AEC47}" type="pres">
      <dgm:prSet presAssocID="{909AC7DF-9A29-46FA-9F58-2175DDED5B59}" presName="composite" presStyleCnt="0"/>
      <dgm:spPr/>
    </dgm:pt>
    <dgm:pt modelId="{05EA6E78-D8F8-4757-B09E-6CC31255BA0B}" type="pres">
      <dgm:prSet presAssocID="{909AC7DF-9A29-46FA-9F58-2175DDED5B59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F2045F-4C99-4413-ADA5-4B91BF5227AF}" type="pres">
      <dgm:prSet presAssocID="{909AC7DF-9A29-46FA-9F58-2175DDED5B59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9E0873-629F-4D4B-9637-F20745390841}" type="pres">
      <dgm:prSet presAssocID="{A45B9690-D4B9-4C21-A890-D55F62051571}" presName="space" presStyleCnt="0"/>
      <dgm:spPr/>
    </dgm:pt>
    <dgm:pt modelId="{373376E9-1E55-4067-9793-6AE24E007E52}" type="pres">
      <dgm:prSet presAssocID="{1CF28B54-9C75-4391-ABC3-9A992C43751D}" presName="composite" presStyleCnt="0"/>
      <dgm:spPr/>
    </dgm:pt>
    <dgm:pt modelId="{AD5EB722-B160-4820-A432-B9C69FDE6849}" type="pres">
      <dgm:prSet presAssocID="{1CF28B54-9C75-4391-ABC3-9A992C43751D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C8FB66-E254-42BF-B28B-42CDA9EAF459}" type="pres">
      <dgm:prSet presAssocID="{1CF28B54-9C75-4391-ABC3-9A992C43751D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DA6AA9-369E-452E-8510-F5E7733F94F0}" type="pres">
      <dgm:prSet presAssocID="{C93E9423-3944-4C35-8877-595A888673D4}" presName="space" presStyleCnt="0"/>
      <dgm:spPr/>
    </dgm:pt>
    <dgm:pt modelId="{D4B95630-2DFF-449F-BA14-BC95F31D7BBA}" type="pres">
      <dgm:prSet presAssocID="{7621E85E-ED01-4D5C-AB52-0EBC2DB55C47}" presName="composite" presStyleCnt="0"/>
      <dgm:spPr/>
    </dgm:pt>
    <dgm:pt modelId="{95A0FFB7-E1D3-4718-A99D-2F67EAA0A81E}" type="pres">
      <dgm:prSet presAssocID="{7621E85E-ED01-4D5C-AB52-0EBC2DB55C47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F9521D-142F-4571-8643-B913004070B1}" type="pres">
      <dgm:prSet presAssocID="{7621E85E-ED01-4D5C-AB52-0EBC2DB55C47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552AE2E-079E-4151-A642-09670792A81C}" srcId="{127B507C-F48E-44A1-BC89-426514FEF39B}" destId="{1CF28B54-9C75-4391-ABC3-9A992C43751D}" srcOrd="1" destOrd="0" parTransId="{83EFD402-887B-482C-9517-088416878101}" sibTransId="{C93E9423-3944-4C35-8877-595A888673D4}"/>
    <dgm:cxn modelId="{D382094A-6643-4392-97D7-984836691328}" srcId="{1CF28B54-9C75-4391-ABC3-9A992C43751D}" destId="{F9C36B0D-D5CE-4B9A-9EB9-72128237BF36}" srcOrd="0" destOrd="0" parTransId="{E8169BB7-4A56-4CA3-8276-9F185C4C31F1}" sibTransId="{9DFCC947-DF7F-4D9E-8995-45C94C81379B}"/>
    <dgm:cxn modelId="{FB3556FF-DD72-4074-9437-7A8C0BF8EF08}" srcId="{127B507C-F48E-44A1-BC89-426514FEF39B}" destId="{7621E85E-ED01-4D5C-AB52-0EBC2DB55C47}" srcOrd="2" destOrd="0" parTransId="{F05FC513-F60E-488D-8B50-E10E8DEC8F62}" sibTransId="{FAF148F0-1E56-4F26-B62F-5F2B09C5CBAC}"/>
    <dgm:cxn modelId="{CB135588-AEFE-4CCB-90A9-7C049625B5E9}" srcId="{7621E85E-ED01-4D5C-AB52-0EBC2DB55C47}" destId="{11A543B9-4A9F-4125-9E1F-4FFC14A0C240}" srcOrd="0" destOrd="0" parTransId="{CD37D9E1-A73C-4D80-B1F9-2F3F6C865036}" sibTransId="{73DE8210-8BBE-46ED-AED8-828C7CF3F8D3}"/>
    <dgm:cxn modelId="{063BA6F7-8E1A-45CD-829A-D200DC21DCC8}" srcId="{909AC7DF-9A29-46FA-9F58-2175DDED5B59}" destId="{48103A93-1ED9-4A7A-ADAF-A96F7A3B8A82}" srcOrd="0" destOrd="0" parTransId="{D57D3249-61CB-43F4-9036-DA257A8F0242}" sibTransId="{8A4BAB82-FBBC-4168-B206-DFCD8011600C}"/>
    <dgm:cxn modelId="{92B2F870-362B-49A1-9096-85BA4852F73C}" type="presOf" srcId="{F9C36B0D-D5CE-4B9A-9EB9-72128237BF36}" destId="{75C8FB66-E254-42BF-B28B-42CDA9EAF459}" srcOrd="0" destOrd="0" presId="urn:microsoft.com/office/officeart/2005/8/layout/hList1"/>
    <dgm:cxn modelId="{FAA5F022-8535-4584-8FC5-245DCF240AD1}" type="presOf" srcId="{127B507C-F48E-44A1-BC89-426514FEF39B}" destId="{614F7F5D-B4E3-4E76-A850-36E891DC6780}" srcOrd="0" destOrd="0" presId="urn:microsoft.com/office/officeart/2005/8/layout/hList1"/>
    <dgm:cxn modelId="{A7892213-75E5-4628-86A0-51DF30690881}" type="presOf" srcId="{7621E85E-ED01-4D5C-AB52-0EBC2DB55C47}" destId="{95A0FFB7-E1D3-4718-A99D-2F67EAA0A81E}" srcOrd="0" destOrd="0" presId="urn:microsoft.com/office/officeart/2005/8/layout/hList1"/>
    <dgm:cxn modelId="{01A78D7B-E298-40FD-BC29-F62027E00E82}" srcId="{127B507C-F48E-44A1-BC89-426514FEF39B}" destId="{909AC7DF-9A29-46FA-9F58-2175DDED5B59}" srcOrd="0" destOrd="0" parTransId="{C9BCD905-F35C-474C-8CA1-6C626234D2BB}" sibTransId="{A45B9690-D4B9-4C21-A890-D55F62051571}"/>
    <dgm:cxn modelId="{C60F22F7-6036-4045-A9DD-D16AF899A6CD}" type="presOf" srcId="{48103A93-1ED9-4A7A-ADAF-A96F7A3B8A82}" destId="{F8F2045F-4C99-4413-ADA5-4B91BF5227AF}" srcOrd="0" destOrd="0" presId="urn:microsoft.com/office/officeart/2005/8/layout/hList1"/>
    <dgm:cxn modelId="{617DD85E-1F27-4E7B-853C-741B717BB96F}" type="presOf" srcId="{909AC7DF-9A29-46FA-9F58-2175DDED5B59}" destId="{05EA6E78-D8F8-4757-B09E-6CC31255BA0B}" srcOrd="0" destOrd="0" presId="urn:microsoft.com/office/officeart/2005/8/layout/hList1"/>
    <dgm:cxn modelId="{9235828A-4E11-4F27-92E3-BA5AF0436C8D}" type="presOf" srcId="{1CF28B54-9C75-4391-ABC3-9A992C43751D}" destId="{AD5EB722-B160-4820-A432-B9C69FDE6849}" srcOrd="0" destOrd="0" presId="urn:microsoft.com/office/officeart/2005/8/layout/hList1"/>
    <dgm:cxn modelId="{8A2D4CAB-A373-4AA8-8F4B-3E909B5415D6}" type="presOf" srcId="{11A543B9-4A9F-4125-9E1F-4FFC14A0C240}" destId="{AAF9521D-142F-4571-8643-B913004070B1}" srcOrd="0" destOrd="0" presId="urn:microsoft.com/office/officeart/2005/8/layout/hList1"/>
    <dgm:cxn modelId="{A1E20DF9-A965-4C35-909D-F6DF7DCA90A0}" type="presParOf" srcId="{614F7F5D-B4E3-4E76-A850-36E891DC6780}" destId="{5FC1A278-A17F-4479-AFA2-AD347F9AEC47}" srcOrd="0" destOrd="0" presId="urn:microsoft.com/office/officeart/2005/8/layout/hList1"/>
    <dgm:cxn modelId="{6C39D492-6795-4562-B5C4-921120B299BA}" type="presParOf" srcId="{5FC1A278-A17F-4479-AFA2-AD347F9AEC47}" destId="{05EA6E78-D8F8-4757-B09E-6CC31255BA0B}" srcOrd="0" destOrd="0" presId="urn:microsoft.com/office/officeart/2005/8/layout/hList1"/>
    <dgm:cxn modelId="{10DD440E-061F-408A-8704-EB698DDDFBC4}" type="presParOf" srcId="{5FC1A278-A17F-4479-AFA2-AD347F9AEC47}" destId="{F8F2045F-4C99-4413-ADA5-4B91BF5227AF}" srcOrd="1" destOrd="0" presId="urn:microsoft.com/office/officeart/2005/8/layout/hList1"/>
    <dgm:cxn modelId="{42C46FB8-FB86-4ABB-9822-6914721B6498}" type="presParOf" srcId="{614F7F5D-B4E3-4E76-A850-36E891DC6780}" destId="{AC9E0873-629F-4D4B-9637-F20745390841}" srcOrd="1" destOrd="0" presId="urn:microsoft.com/office/officeart/2005/8/layout/hList1"/>
    <dgm:cxn modelId="{304654C9-DB2C-46AE-8046-8EB92B2B1263}" type="presParOf" srcId="{614F7F5D-B4E3-4E76-A850-36E891DC6780}" destId="{373376E9-1E55-4067-9793-6AE24E007E52}" srcOrd="2" destOrd="0" presId="urn:microsoft.com/office/officeart/2005/8/layout/hList1"/>
    <dgm:cxn modelId="{E960B540-0DFC-4E9A-AFF3-A5AB61B3B273}" type="presParOf" srcId="{373376E9-1E55-4067-9793-6AE24E007E52}" destId="{AD5EB722-B160-4820-A432-B9C69FDE6849}" srcOrd="0" destOrd="0" presId="urn:microsoft.com/office/officeart/2005/8/layout/hList1"/>
    <dgm:cxn modelId="{066D0AB2-FB5E-4F3E-8015-F2F88E625055}" type="presParOf" srcId="{373376E9-1E55-4067-9793-6AE24E007E52}" destId="{75C8FB66-E254-42BF-B28B-42CDA9EAF459}" srcOrd="1" destOrd="0" presId="urn:microsoft.com/office/officeart/2005/8/layout/hList1"/>
    <dgm:cxn modelId="{A38D227B-3224-4803-84DB-6BE60D967C16}" type="presParOf" srcId="{614F7F5D-B4E3-4E76-A850-36E891DC6780}" destId="{A9DA6AA9-369E-452E-8510-F5E7733F94F0}" srcOrd="3" destOrd="0" presId="urn:microsoft.com/office/officeart/2005/8/layout/hList1"/>
    <dgm:cxn modelId="{FA810171-A40C-4D63-BCF5-896801A7856E}" type="presParOf" srcId="{614F7F5D-B4E3-4E76-A850-36E891DC6780}" destId="{D4B95630-2DFF-449F-BA14-BC95F31D7BBA}" srcOrd="4" destOrd="0" presId="urn:microsoft.com/office/officeart/2005/8/layout/hList1"/>
    <dgm:cxn modelId="{874B1A09-A6BF-4B6F-B67F-3D1D8F72FBE6}" type="presParOf" srcId="{D4B95630-2DFF-449F-BA14-BC95F31D7BBA}" destId="{95A0FFB7-E1D3-4718-A99D-2F67EAA0A81E}" srcOrd="0" destOrd="0" presId="urn:microsoft.com/office/officeart/2005/8/layout/hList1"/>
    <dgm:cxn modelId="{81942DE7-9041-4B1D-BD85-A767910F3911}" type="presParOf" srcId="{D4B95630-2DFF-449F-BA14-BC95F31D7BBA}" destId="{AAF9521D-142F-4571-8643-B913004070B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8D3BDB9-DA7B-4E00-BDD5-5554F9493314}" type="doc">
      <dgm:prSet loTypeId="urn:microsoft.com/office/officeart/2005/8/layout/vProcess5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382167C-CF89-43B0-B590-20526AEC19A8}">
      <dgm:prSet phldrT="[Текст]"/>
      <dgm:spPr/>
      <dgm:t>
        <a:bodyPr/>
        <a:lstStyle/>
        <a:p>
          <a:r>
            <a:rPr lang="ru-RU" dirty="0" smtClean="0"/>
            <a:t>Составить список гостей</a:t>
          </a:r>
          <a:endParaRPr lang="ru-RU" dirty="0"/>
        </a:p>
      </dgm:t>
    </dgm:pt>
    <dgm:pt modelId="{AF7A771E-BDD9-47A9-B3CB-41A3244BB978}" type="parTrans" cxnId="{0F620EC6-3D2B-4245-9187-EB8B74773C25}">
      <dgm:prSet/>
      <dgm:spPr/>
      <dgm:t>
        <a:bodyPr/>
        <a:lstStyle/>
        <a:p>
          <a:endParaRPr lang="ru-RU"/>
        </a:p>
      </dgm:t>
    </dgm:pt>
    <dgm:pt modelId="{693EB6A3-C574-4CB1-8B94-228AB2924ED9}" type="sibTrans" cxnId="{0F620EC6-3D2B-4245-9187-EB8B74773C25}">
      <dgm:prSet/>
      <dgm:spPr/>
      <dgm:t>
        <a:bodyPr/>
        <a:lstStyle/>
        <a:p>
          <a:endParaRPr lang="ru-RU"/>
        </a:p>
      </dgm:t>
    </dgm:pt>
    <dgm:pt modelId="{5A2FC6EF-4C23-4FB1-8121-B900E3102DEA}">
      <dgm:prSet phldrT="[Текст]"/>
      <dgm:spPr/>
      <dgm:t>
        <a:bodyPr/>
        <a:lstStyle/>
        <a:p>
          <a:r>
            <a:rPr lang="ru-RU" dirty="0" smtClean="0"/>
            <a:t>Определить бюджет мероприятия</a:t>
          </a:r>
          <a:endParaRPr lang="ru-RU" dirty="0"/>
        </a:p>
      </dgm:t>
    </dgm:pt>
    <dgm:pt modelId="{89FCAB57-ABCC-4602-B5D4-27E2B1BA72F8}" type="parTrans" cxnId="{72A3C9E1-F31B-42E4-822A-76F21D684B7D}">
      <dgm:prSet/>
      <dgm:spPr/>
      <dgm:t>
        <a:bodyPr/>
        <a:lstStyle/>
        <a:p>
          <a:endParaRPr lang="ru-RU"/>
        </a:p>
      </dgm:t>
    </dgm:pt>
    <dgm:pt modelId="{BF7AD617-FBA4-4DC6-9586-FE00B37F1D5F}" type="sibTrans" cxnId="{72A3C9E1-F31B-42E4-822A-76F21D684B7D}">
      <dgm:prSet/>
      <dgm:spPr/>
      <dgm:t>
        <a:bodyPr/>
        <a:lstStyle/>
        <a:p>
          <a:endParaRPr lang="ru-RU"/>
        </a:p>
      </dgm:t>
    </dgm:pt>
    <dgm:pt modelId="{D88F82FD-2656-454B-9072-90F504B8D1D8}">
      <dgm:prSet phldrT="[Текст]"/>
      <dgm:spPr/>
      <dgm:t>
        <a:bodyPr/>
        <a:lstStyle/>
        <a:p>
          <a:r>
            <a:rPr lang="ru-RU" dirty="0" smtClean="0"/>
            <a:t>Выбрать место и время праздника</a:t>
          </a:r>
          <a:endParaRPr lang="ru-RU" dirty="0"/>
        </a:p>
      </dgm:t>
    </dgm:pt>
    <dgm:pt modelId="{04450431-36CD-4A34-BC6A-ED2E7B00F901}" type="parTrans" cxnId="{34677127-B796-422F-9694-03C73A0FEE49}">
      <dgm:prSet/>
      <dgm:spPr/>
      <dgm:t>
        <a:bodyPr/>
        <a:lstStyle/>
        <a:p>
          <a:endParaRPr lang="ru-RU"/>
        </a:p>
      </dgm:t>
    </dgm:pt>
    <dgm:pt modelId="{BB0DC263-7472-466C-898E-AC787FB93DB0}" type="sibTrans" cxnId="{34677127-B796-422F-9694-03C73A0FEE49}">
      <dgm:prSet/>
      <dgm:spPr/>
      <dgm:t>
        <a:bodyPr/>
        <a:lstStyle/>
        <a:p>
          <a:endParaRPr lang="ru-RU"/>
        </a:p>
      </dgm:t>
    </dgm:pt>
    <dgm:pt modelId="{BB912C05-9EE3-42EA-861B-53C2B9220F94}">
      <dgm:prSet/>
      <dgm:spPr/>
      <dgm:t>
        <a:bodyPr/>
        <a:lstStyle/>
        <a:p>
          <a:r>
            <a:rPr lang="ru-RU" dirty="0" smtClean="0"/>
            <a:t>Найти ведущего</a:t>
          </a:r>
          <a:endParaRPr lang="ru-RU" dirty="0"/>
        </a:p>
      </dgm:t>
    </dgm:pt>
    <dgm:pt modelId="{BA0AAFC3-5D2F-4C12-97A8-39A7D46BE297}" type="parTrans" cxnId="{1D889A93-F5BB-474C-9736-48715E153E71}">
      <dgm:prSet/>
      <dgm:spPr/>
      <dgm:t>
        <a:bodyPr/>
        <a:lstStyle/>
        <a:p>
          <a:endParaRPr lang="ru-RU"/>
        </a:p>
      </dgm:t>
    </dgm:pt>
    <dgm:pt modelId="{D54269C8-381E-43B6-A293-3DC1EBF68E83}" type="sibTrans" cxnId="{1D889A93-F5BB-474C-9736-48715E153E71}">
      <dgm:prSet/>
      <dgm:spPr/>
      <dgm:t>
        <a:bodyPr/>
        <a:lstStyle/>
        <a:p>
          <a:endParaRPr lang="ru-RU"/>
        </a:p>
      </dgm:t>
    </dgm:pt>
    <dgm:pt modelId="{66E8DD7C-0F8C-48BB-A9EC-45AB8DE7BA70}">
      <dgm:prSet/>
      <dgm:spPr/>
      <dgm:t>
        <a:bodyPr/>
        <a:lstStyle/>
        <a:p>
          <a:r>
            <a:rPr lang="ru-RU" dirty="0" smtClean="0"/>
            <a:t>Пригласить гостей и т.д. </a:t>
          </a:r>
          <a:endParaRPr lang="ru-RU" dirty="0"/>
        </a:p>
      </dgm:t>
    </dgm:pt>
    <dgm:pt modelId="{2DF52AEF-7727-47D8-9485-9D49103139EA}" type="parTrans" cxnId="{BFD60056-8548-4A01-A847-2BD29619E9F4}">
      <dgm:prSet/>
      <dgm:spPr/>
      <dgm:t>
        <a:bodyPr/>
        <a:lstStyle/>
        <a:p>
          <a:endParaRPr lang="ru-RU"/>
        </a:p>
      </dgm:t>
    </dgm:pt>
    <dgm:pt modelId="{8C58B73D-DED6-46DA-9A41-12A5E02C59C0}" type="sibTrans" cxnId="{BFD60056-8548-4A01-A847-2BD29619E9F4}">
      <dgm:prSet/>
      <dgm:spPr/>
      <dgm:t>
        <a:bodyPr/>
        <a:lstStyle/>
        <a:p>
          <a:endParaRPr lang="ru-RU"/>
        </a:p>
      </dgm:t>
    </dgm:pt>
    <dgm:pt modelId="{2FB0F329-CE0E-4BB1-91C8-8A8C6A32DE86}" type="pres">
      <dgm:prSet presAssocID="{68D3BDB9-DA7B-4E00-BDD5-5554F9493314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827D7F9-BE5C-4B91-A517-39D88C9930ED}" type="pres">
      <dgm:prSet presAssocID="{68D3BDB9-DA7B-4E00-BDD5-5554F9493314}" presName="dummyMaxCanvas" presStyleCnt="0">
        <dgm:presLayoutVars/>
      </dgm:prSet>
      <dgm:spPr/>
    </dgm:pt>
    <dgm:pt modelId="{7B326281-27B0-4F99-ABCF-E987BD7FC62E}" type="pres">
      <dgm:prSet presAssocID="{68D3BDB9-DA7B-4E00-BDD5-5554F9493314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C757FC-9079-44DA-AB28-93C6D5CA6010}" type="pres">
      <dgm:prSet presAssocID="{68D3BDB9-DA7B-4E00-BDD5-5554F9493314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F7E040-3426-4225-A657-55B57D046148}" type="pres">
      <dgm:prSet presAssocID="{68D3BDB9-DA7B-4E00-BDD5-5554F9493314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F14D19-25CB-40FD-86ED-340812C6D0A7}" type="pres">
      <dgm:prSet presAssocID="{68D3BDB9-DA7B-4E00-BDD5-5554F9493314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ED55A7-30A6-427A-B357-FB5B42AD777E}" type="pres">
      <dgm:prSet presAssocID="{68D3BDB9-DA7B-4E00-BDD5-5554F9493314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7AF55F-23AA-41BE-917C-37F7DE092AE9}" type="pres">
      <dgm:prSet presAssocID="{68D3BDB9-DA7B-4E00-BDD5-5554F9493314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EA01CB-7781-4050-8A60-631D59CC3BF5}" type="pres">
      <dgm:prSet presAssocID="{68D3BDB9-DA7B-4E00-BDD5-5554F9493314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4414AD-22AE-483D-8631-332D792B1D08}" type="pres">
      <dgm:prSet presAssocID="{68D3BDB9-DA7B-4E00-BDD5-5554F9493314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F275F3-6A92-4302-B231-0C447086E5BD}" type="pres">
      <dgm:prSet presAssocID="{68D3BDB9-DA7B-4E00-BDD5-5554F9493314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87114D-BBCE-48FB-ABF1-71783C477D7C}" type="pres">
      <dgm:prSet presAssocID="{68D3BDB9-DA7B-4E00-BDD5-5554F9493314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F25162-17FC-44F8-9F5C-AACBE9B8A54F}" type="pres">
      <dgm:prSet presAssocID="{68D3BDB9-DA7B-4E00-BDD5-5554F9493314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7BECDE-7DBE-45C5-B494-4D2025CB83B5}" type="pres">
      <dgm:prSet presAssocID="{68D3BDB9-DA7B-4E00-BDD5-5554F9493314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BC6501-6134-4A95-A5F6-5898130A3B75}" type="pres">
      <dgm:prSet presAssocID="{68D3BDB9-DA7B-4E00-BDD5-5554F9493314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06F9F8-3A68-4AD2-9207-624426D437F6}" type="pres">
      <dgm:prSet presAssocID="{68D3BDB9-DA7B-4E00-BDD5-5554F9493314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01A5C1A-96CC-4062-87BC-2A8C06E2D3C5}" type="presOf" srcId="{68D3BDB9-DA7B-4E00-BDD5-5554F9493314}" destId="{2FB0F329-CE0E-4BB1-91C8-8A8C6A32DE86}" srcOrd="0" destOrd="0" presId="urn:microsoft.com/office/officeart/2005/8/layout/vProcess5"/>
    <dgm:cxn modelId="{F977CA20-BC5B-4C1F-9FB4-DDA7A92F3131}" type="presOf" srcId="{5A2FC6EF-4C23-4FB1-8121-B900E3102DEA}" destId="{C1F25162-17FC-44F8-9F5C-AACBE9B8A54F}" srcOrd="1" destOrd="0" presId="urn:microsoft.com/office/officeart/2005/8/layout/vProcess5"/>
    <dgm:cxn modelId="{47CB0041-8EEB-4DCB-B310-CF722EBC12A6}" type="presOf" srcId="{8382167C-CF89-43B0-B590-20526AEC19A8}" destId="{7B326281-27B0-4F99-ABCF-E987BD7FC62E}" srcOrd="0" destOrd="0" presId="urn:microsoft.com/office/officeart/2005/8/layout/vProcess5"/>
    <dgm:cxn modelId="{AA1F1784-7956-4E3F-9346-1D46264167E3}" type="presOf" srcId="{66E8DD7C-0F8C-48BB-A9EC-45AB8DE7BA70}" destId="{2706F9F8-3A68-4AD2-9207-624426D437F6}" srcOrd="1" destOrd="0" presId="urn:microsoft.com/office/officeart/2005/8/layout/vProcess5"/>
    <dgm:cxn modelId="{0F620EC6-3D2B-4245-9187-EB8B74773C25}" srcId="{68D3BDB9-DA7B-4E00-BDD5-5554F9493314}" destId="{8382167C-CF89-43B0-B590-20526AEC19A8}" srcOrd="0" destOrd="0" parTransId="{AF7A771E-BDD9-47A9-B3CB-41A3244BB978}" sibTransId="{693EB6A3-C574-4CB1-8B94-228AB2924ED9}"/>
    <dgm:cxn modelId="{BFD60056-8548-4A01-A847-2BD29619E9F4}" srcId="{68D3BDB9-DA7B-4E00-BDD5-5554F9493314}" destId="{66E8DD7C-0F8C-48BB-A9EC-45AB8DE7BA70}" srcOrd="4" destOrd="0" parTransId="{2DF52AEF-7727-47D8-9485-9D49103139EA}" sibTransId="{8C58B73D-DED6-46DA-9A41-12A5E02C59C0}"/>
    <dgm:cxn modelId="{B7021159-8610-4CE1-B7F2-4DD13D2933EE}" type="presOf" srcId="{8382167C-CF89-43B0-B590-20526AEC19A8}" destId="{6D87114D-BBCE-48FB-ABF1-71783C477D7C}" srcOrd="1" destOrd="0" presId="urn:microsoft.com/office/officeart/2005/8/layout/vProcess5"/>
    <dgm:cxn modelId="{7D33A6A0-1ED2-412C-ADE8-4A833C69B771}" type="presOf" srcId="{5A2FC6EF-4C23-4FB1-8121-B900E3102DEA}" destId="{ABC757FC-9079-44DA-AB28-93C6D5CA6010}" srcOrd="0" destOrd="0" presId="urn:microsoft.com/office/officeart/2005/8/layout/vProcess5"/>
    <dgm:cxn modelId="{1D889A93-F5BB-474C-9736-48715E153E71}" srcId="{68D3BDB9-DA7B-4E00-BDD5-5554F9493314}" destId="{BB912C05-9EE3-42EA-861B-53C2B9220F94}" srcOrd="3" destOrd="0" parTransId="{BA0AAFC3-5D2F-4C12-97A8-39A7D46BE297}" sibTransId="{D54269C8-381E-43B6-A293-3DC1EBF68E83}"/>
    <dgm:cxn modelId="{34677127-B796-422F-9694-03C73A0FEE49}" srcId="{68D3BDB9-DA7B-4E00-BDD5-5554F9493314}" destId="{D88F82FD-2656-454B-9072-90F504B8D1D8}" srcOrd="2" destOrd="0" parTransId="{04450431-36CD-4A34-BC6A-ED2E7B00F901}" sibTransId="{BB0DC263-7472-466C-898E-AC787FB93DB0}"/>
    <dgm:cxn modelId="{D0CFB640-6196-4A01-81A7-F71256E1B344}" type="presOf" srcId="{D54269C8-381E-43B6-A293-3DC1EBF68E83}" destId="{BFF275F3-6A92-4302-B231-0C447086E5BD}" srcOrd="0" destOrd="0" presId="urn:microsoft.com/office/officeart/2005/8/layout/vProcess5"/>
    <dgm:cxn modelId="{F2608781-01F0-4AE3-85EC-E369EC606471}" type="presOf" srcId="{BB912C05-9EE3-42EA-861B-53C2B9220F94}" destId="{F2F14D19-25CB-40FD-86ED-340812C6D0A7}" srcOrd="0" destOrd="0" presId="urn:microsoft.com/office/officeart/2005/8/layout/vProcess5"/>
    <dgm:cxn modelId="{9807A702-6107-4E41-A63D-DB6025523E0A}" type="presOf" srcId="{BF7AD617-FBA4-4DC6-9586-FE00B37F1D5F}" destId="{45EA01CB-7781-4050-8A60-631D59CC3BF5}" srcOrd="0" destOrd="0" presId="urn:microsoft.com/office/officeart/2005/8/layout/vProcess5"/>
    <dgm:cxn modelId="{6B374D03-34F2-4281-963A-0505F6B9CC20}" type="presOf" srcId="{BB0DC263-7472-466C-898E-AC787FB93DB0}" destId="{384414AD-22AE-483D-8631-332D792B1D08}" srcOrd="0" destOrd="0" presId="urn:microsoft.com/office/officeart/2005/8/layout/vProcess5"/>
    <dgm:cxn modelId="{244685B0-9730-4E45-A8EA-CCADA0C55FCC}" type="presOf" srcId="{D88F82FD-2656-454B-9072-90F504B8D1D8}" destId="{7BF7E040-3426-4225-A657-55B57D046148}" srcOrd="0" destOrd="0" presId="urn:microsoft.com/office/officeart/2005/8/layout/vProcess5"/>
    <dgm:cxn modelId="{6C875561-C5D1-4CEF-B074-D9222B39AD2B}" type="presOf" srcId="{693EB6A3-C574-4CB1-8B94-228AB2924ED9}" destId="{5A7AF55F-23AA-41BE-917C-37F7DE092AE9}" srcOrd="0" destOrd="0" presId="urn:microsoft.com/office/officeart/2005/8/layout/vProcess5"/>
    <dgm:cxn modelId="{72A3C9E1-F31B-42E4-822A-76F21D684B7D}" srcId="{68D3BDB9-DA7B-4E00-BDD5-5554F9493314}" destId="{5A2FC6EF-4C23-4FB1-8121-B900E3102DEA}" srcOrd="1" destOrd="0" parTransId="{89FCAB57-ABCC-4602-B5D4-27E2B1BA72F8}" sibTransId="{BF7AD617-FBA4-4DC6-9586-FE00B37F1D5F}"/>
    <dgm:cxn modelId="{4B350DC2-9285-4D60-B384-B94D74C1BCD3}" type="presOf" srcId="{66E8DD7C-0F8C-48BB-A9EC-45AB8DE7BA70}" destId="{46ED55A7-30A6-427A-B357-FB5B42AD777E}" srcOrd="0" destOrd="0" presId="urn:microsoft.com/office/officeart/2005/8/layout/vProcess5"/>
    <dgm:cxn modelId="{400C6E79-BE53-4187-828D-8ED364B8DAB3}" type="presOf" srcId="{D88F82FD-2656-454B-9072-90F504B8D1D8}" destId="{CF7BECDE-7DBE-45C5-B494-4D2025CB83B5}" srcOrd="1" destOrd="0" presId="urn:microsoft.com/office/officeart/2005/8/layout/vProcess5"/>
    <dgm:cxn modelId="{BA3C7DCF-0D7C-4F54-82E6-E605A53258C9}" type="presOf" srcId="{BB912C05-9EE3-42EA-861B-53C2B9220F94}" destId="{26BC6501-6134-4A95-A5F6-5898130A3B75}" srcOrd="1" destOrd="0" presId="urn:microsoft.com/office/officeart/2005/8/layout/vProcess5"/>
    <dgm:cxn modelId="{0EF1955D-A196-4CF3-87EE-4D4467765767}" type="presParOf" srcId="{2FB0F329-CE0E-4BB1-91C8-8A8C6A32DE86}" destId="{1827D7F9-BE5C-4B91-A517-39D88C9930ED}" srcOrd="0" destOrd="0" presId="urn:microsoft.com/office/officeart/2005/8/layout/vProcess5"/>
    <dgm:cxn modelId="{4FC54EA8-79F5-4443-9D13-3C2CB5645222}" type="presParOf" srcId="{2FB0F329-CE0E-4BB1-91C8-8A8C6A32DE86}" destId="{7B326281-27B0-4F99-ABCF-E987BD7FC62E}" srcOrd="1" destOrd="0" presId="urn:microsoft.com/office/officeart/2005/8/layout/vProcess5"/>
    <dgm:cxn modelId="{284112B0-07A0-42F6-8C4C-2136D3F352F2}" type="presParOf" srcId="{2FB0F329-CE0E-4BB1-91C8-8A8C6A32DE86}" destId="{ABC757FC-9079-44DA-AB28-93C6D5CA6010}" srcOrd="2" destOrd="0" presId="urn:microsoft.com/office/officeart/2005/8/layout/vProcess5"/>
    <dgm:cxn modelId="{C0C47AC3-ACAB-4312-A98D-093A3AF91098}" type="presParOf" srcId="{2FB0F329-CE0E-4BB1-91C8-8A8C6A32DE86}" destId="{7BF7E040-3426-4225-A657-55B57D046148}" srcOrd="3" destOrd="0" presId="urn:microsoft.com/office/officeart/2005/8/layout/vProcess5"/>
    <dgm:cxn modelId="{2D0F684E-ADEA-4450-B69B-8F6C1864ACF2}" type="presParOf" srcId="{2FB0F329-CE0E-4BB1-91C8-8A8C6A32DE86}" destId="{F2F14D19-25CB-40FD-86ED-340812C6D0A7}" srcOrd="4" destOrd="0" presId="urn:microsoft.com/office/officeart/2005/8/layout/vProcess5"/>
    <dgm:cxn modelId="{E50C3BDC-35CF-40D5-ADD1-2C7F4F07C52F}" type="presParOf" srcId="{2FB0F329-CE0E-4BB1-91C8-8A8C6A32DE86}" destId="{46ED55A7-30A6-427A-B357-FB5B42AD777E}" srcOrd="5" destOrd="0" presId="urn:microsoft.com/office/officeart/2005/8/layout/vProcess5"/>
    <dgm:cxn modelId="{B9DF05D4-FF6D-49A3-B368-6D159D028E22}" type="presParOf" srcId="{2FB0F329-CE0E-4BB1-91C8-8A8C6A32DE86}" destId="{5A7AF55F-23AA-41BE-917C-37F7DE092AE9}" srcOrd="6" destOrd="0" presId="urn:microsoft.com/office/officeart/2005/8/layout/vProcess5"/>
    <dgm:cxn modelId="{C968B568-09F0-4DC4-9C88-6FD5CB65988C}" type="presParOf" srcId="{2FB0F329-CE0E-4BB1-91C8-8A8C6A32DE86}" destId="{45EA01CB-7781-4050-8A60-631D59CC3BF5}" srcOrd="7" destOrd="0" presId="urn:microsoft.com/office/officeart/2005/8/layout/vProcess5"/>
    <dgm:cxn modelId="{16B7C899-7E05-496D-BAA8-97DC1FAEDEBD}" type="presParOf" srcId="{2FB0F329-CE0E-4BB1-91C8-8A8C6A32DE86}" destId="{384414AD-22AE-483D-8631-332D792B1D08}" srcOrd="8" destOrd="0" presId="urn:microsoft.com/office/officeart/2005/8/layout/vProcess5"/>
    <dgm:cxn modelId="{FA90CA6A-C797-4F20-9467-D7CF24676750}" type="presParOf" srcId="{2FB0F329-CE0E-4BB1-91C8-8A8C6A32DE86}" destId="{BFF275F3-6A92-4302-B231-0C447086E5BD}" srcOrd="9" destOrd="0" presId="urn:microsoft.com/office/officeart/2005/8/layout/vProcess5"/>
    <dgm:cxn modelId="{9060457A-D5EB-4DE8-8BE8-4D0F3A19AA62}" type="presParOf" srcId="{2FB0F329-CE0E-4BB1-91C8-8A8C6A32DE86}" destId="{6D87114D-BBCE-48FB-ABF1-71783C477D7C}" srcOrd="10" destOrd="0" presId="urn:microsoft.com/office/officeart/2005/8/layout/vProcess5"/>
    <dgm:cxn modelId="{50CD4E45-0A7D-4F65-B365-693A809366CC}" type="presParOf" srcId="{2FB0F329-CE0E-4BB1-91C8-8A8C6A32DE86}" destId="{C1F25162-17FC-44F8-9F5C-AACBE9B8A54F}" srcOrd="11" destOrd="0" presId="urn:microsoft.com/office/officeart/2005/8/layout/vProcess5"/>
    <dgm:cxn modelId="{AB26D62E-6E14-4CEF-8CF1-AC8CFF155BF0}" type="presParOf" srcId="{2FB0F329-CE0E-4BB1-91C8-8A8C6A32DE86}" destId="{CF7BECDE-7DBE-45C5-B494-4D2025CB83B5}" srcOrd="12" destOrd="0" presId="urn:microsoft.com/office/officeart/2005/8/layout/vProcess5"/>
    <dgm:cxn modelId="{B6370175-8E02-4258-B1C9-1E7F0BB46B9B}" type="presParOf" srcId="{2FB0F329-CE0E-4BB1-91C8-8A8C6A32DE86}" destId="{26BC6501-6134-4A95-A5F6-5898130A3B75}" srcOrd="13" destOrd="0" presId="urn:microsoft.com/office/officeart/2005/8/layout/vProcess5"/>
    <dgm:cxn modelId="{B6C14076-ED5E-4582-A948-AEB3929A4CCB}" type="presParOf" srcId="{2FB0F329-CE0E-4BB1-91C8-8A8C6A32DE86}" destId="{2706F9F8-3A68-4AD2-9207-624426D437F6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320AA33-B0B0-47DD-816A-F030C9972CC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8C18B1D-473E-43C6-B08C-378069CD8106}">
      <dgm:prSet phldrT="[Текст]"/>
      <dgm:spPr/>
      <dgm:t>
        <a:bodyPr/>
        <a:lstStyle/>
        <a:p>
          <a:r>
            <a:rPr lang="ru-RU" dirty="0" smtClean="0"/>
            <a:t>Стартовый (общекультурный)</a:t>
          </a:r>
          <a:endParaRPr lang="ru-RU" dirty="0"/>
        </a:p>
      </dgm:t>
    </dgm:pt>
    <dgm:pt modelId="{F26339CC-537A-4A58-AB3A-8DED40E6F752}" type="parTrans" cxnId="{376399AD-9677-4458-9390-8CE4170AD2A4}">
      <dgm:prSet/>
      <dgm:spPr/>
      <dgm:t>
        <a:bodyPr/>
        <a:lstStyle/>
        <a:p>
          <a:endParaRPr lang="ru-RU"/>
        </a:p>
      </dgm:t>
    </dgm:pt>
    <dgm:pt modelId="{A71BB6B7-25C2-4722-BCE1-49152D2ADB2D}" type="sibTrans" cxnId="{376399AD-9677-4458-9390-8CE4170AD2A4}">
      <dgm:prSet/>
      <dgm:spPr/>
      <dgm:t>
        <a:bodyPr/>
        <a:lstStyle/>
        <a:p>
          <a:endParaRPr lang="ru-RU"/>
        </a:p>
      </dgm:t>
    </dgm:pt>
    <dgm:pt modelId="{B2E3C74A-9997-482F-BEE2-61F246557DA2}">
      <dgm:prSet phldrT="[Текст]"/>
      <dgm:spPr/>
      <dgm:t>
        <a:bodyPr/>
        <a:lstStyle/>
        <a:p>
          <a:r>
            <a:rPr lang="ru-RU" dirty="0" smtClean="0"/>
            <a:t>Базовый</a:t>
          </a:r>
          <a:endParaRPr lang="ru-RU" dirty="0"/>
        </a:p>
      </dgm:t>
    </dgm:pt>
    <dgm:pt modelId="{07735B9A-D81E-4EAB-AF9B-16C9A1CFC77D}" type="parTrans" cxnId="{97935EEB-0056-4EFC-BE46-A5EDC9A7BE6B}">
      <dgm:prSet/>
      <dgm:spPr/>
      <dgm:t>
        <a:bodyPr/>
        <a:lstStyle/>
        <a:p>
          <a:endParaRPr lang="ru-RU"/>
        </a:p>
      </dgm:t>
    </dgm:pt>
    <dgm:pt modelId="{F7080517-8A40-4B05-AC4B-D328EB3294BC}" type="sibTrans" cxnId="{97935EEB-0056-4EFC-BE46-A5EDC9A7BE6B}">
      <dgm:prSet/>
      <dgm:spPr/>
      <dgm:t>
        <a:bodyPr/>
        <a:lstStyle/>
        <a:p>
          <a:endParaRPr lang="ru-RU"/>
        </a:p>
      </dgm:t>
    </dgm:pt>
    <dgm:pt modelId="{62ED56DD-6AE6-4AE2-959A-F03E6D228584}">
      <dgm:prSet phldrT="[Текст]"/>
      <dgm:spPr/>
      <dgm:t>
        <a:bodyPr/>
        <a:lstStyle/>
        <a:p>
          <a:r>
            <a:rPr lang="ru-RU" dirty="0" smtClean="0"/>
            <a:t>Продвинутый</a:t>
          </a:r>
          <a:endParaRPr lang="ru-RU" dirty="0"/>
        </a:p>
      </dgm:t>
    </dgm:pt>
    <dgm:pt modelId="{01744390-F5DC-4CAC-8935-2D6FC5D7E98D}" type="parTrans" cxnId="{C0ECA724-60DE-4859-9CF3-25BA83976027}">
      <dgm:prSet/>
      <dgm:spPr/>
      <dgm:t>
        <a:bodyPr/>
        <a:lstStyle/>
        <a:p>
          <a:endParaRPr lang="ru-RU"/>
        </a:p>
      </dgm:t>
    </dgm:pt>
    <dgm:pt modelId="{58323A30-C1BF-4EBD-A2C3-329192F41989}" type="sibTrans" cxnId="{C0ECA724-60DE-4859-9CF3-25BA83976027}">
      <dgm:prSet/>
      <dgm:spPr/>
      <dgm:t>
        <a:bodyPr/>
        <a:lstStyle/>
        <a:p>
          <a:endParaRPr lang="ru-RU"/>
        </a:p>
      </dgm:t>
    </dgm:pt>
    <dgm:pt modelId="{7F8A37FE-BB57-4AFF-BC55-023ED707209C}" type="pres">
      <dgm:prSet presAssocID="{2320AA33-B0B0-47DD-816A-F030C9972CC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D0E84AD-F436-42CA-A298-5297B71A5336}" type="pres">
      <dgm:prSet presAssocID="{08C18B1D-473E-43C6-B08C-378069CD8106}" presName="parentLin" presStyleCnt="0"/>
      <dgm:spPr/>
    </dgm:pt>
    <dgm:pt modelId="{CBB6A1B4-7323-4CD4-BF72-1A38CE56A588}" type="pres">
      <dgm:prSet presAssocID="{08C18B1D-473E-43C6-B08C-378069CD8106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98E979B4-DE07-446F-9A3D-214D7A808853}" type="pres">
      <dgm:prSet presAssocID="{08C18B1D-473E-43C6-B08C-378069CD8106}" presName="parentText" presStyleLbl="node1" presStyleIdx="0" presStyleCnt="3" custLinFactNeighborX="16125" custLinFactNeighborY="-62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C71FA6-B9FE-4A89-B6AE-59EE3D6C42A9}" type="pres">
      <dgm:prSet presAssocID="{08C18B1D-473E-43C6-B08C-378069CD8106}" presName="negativeSpace" presStyleCnt="0"/>
      <dgm:spPr/>
    </dgm:pt>
    <dgm:pt modelId="{4BFBBAAE-AF07-4E75-9478-817B1DB4BEF3}" type="pres">
      <dgm:prSet presAssocID="{08C18B1D-473E-43C6-B08C-378069CD8106}" presName="childText" presStyleLbl="conFgAcc1" presStyleIdx="0" presStyleCnt="3">
        <dgm:presLayoutVars>
          <dgm:bulletEnabled val="1"/>
        </dgm:presLayoutVars>
      </dgm:prSet>
      <dgm:spPr/>
    </dgm:pt>
    <dgm:pt modelId="{3F109A1D-09D4-48C5-8876-8146AB908752}" type="pres">
      <dgm:prSet presAssocID="{A71BB6B7-25C2-4722-BCE1-49152D2ADB2D}" presName="spaceBetweenRectangles" presStyleCnt="0"/>
      <dgm:spPr/>
    </dgm:pt>
    <dgm:pt modelId="{642BA3E4-7D2F-4E6E-BDD8-E1E6558873FD}" type="pres">
      <dgm:prSet presAssocID="{B2E3C74A-9997-482F-BEE2-61F246557DA2}" presName="parentLin" presStyleCnt="0"/>
      <dgm:spPr/>
    </dgm:pt>
    <dgm:pt modelId="{6E6CDDD9-0752-42B7-969D-3C065FE26A95}" type="pres">
      <dgm:prSet presAssocID="{B2E3C74A-9997-482F-BEE2-61F246557DA2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054550A7-BDAD-4F42-958F-8D61DA8A13D7}" type="pres">
      <dgm:prSet presAssocID="{B2E3C74A-9997-482F-BEE2-61F246557DA2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642B47-E407-4F62-A1AC-14D0FE10B409}" type="pres">
      <dgm:prSet presAssocID="{B2E3C74A-9997-482F-BEE2-61F246557DA2}" presName="negativeSpace" presStyleCnt="0"/>
      <dgm:spPr/>
    </dgm:pt>
    <dgm:pt modelId="{717B5123-71C9-4D87-899C-EB7E64B5F17F}" type="pres">
      <dgm:prSet presAssocID="{B2E3C74A-9997-482F-BEE2-61F246557DA2}" presName="childText" presStyleLbl="conFgAcc1" presStyleIdx="1" presStyleCnt="3">
        <dgm:presLayoutVars>
          <dgm:bulletEnabled val="1"/>
        </dgm:presLayoutVars>
      </dgm:prSet>
      <dgm:spPr/>
    </dgm:pt>
    <dgm:pt modelId="{269328C5-2637-4515-994F-85767151676F}" type="pres">
      <dgm:prSet presAssocID="{F7080517-8A40-4B05-AC4B-D328EB3294BC}" presName="spaceBetweenRectangles" presStyleCnt="0"/>
      <dgm:spPr/>
    </dgm:pt>
    <dgm:pt modelId="{F3025AE9-EDD2-4923-A529-D6E56E3147A5}" type="pres">
      <dgm:prSet presAssocID="{62ED56DD-6AE6-4AE2-959A-F03E6D228584}" presName="parentLin" presStyleCnt="0"/>
      <dgm:spPr/>
    </dgm:pt>
    <dgm:pt modelId="{DE77AEB6-EDDE-4231-99B7-6D64757FFE1E}" type="pres">
      <dgm:prSet presAssocID="{62ED56DD-6AE6-4AE2-959A-F03E6D228584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4B6A7615-4799-421A-A225-DDDD98A2F0AE}" type="pres">
      <dgm:prSet presAssocID="{62ED56DD-6AE6-4AE2-959A-F03E6D228584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B6F3C4-3E4B-4EA7-B426-A0FFE8DA1F49}" type="pres">
      <dgm:prSet presAssocID="{62ED56DD-6AE6-4AE2-959A-F03E6D228584}" presName="negativeSpace" presStyleCnt="0"/>
      <dgm:spPr/>
    </dgm:pt>
    <dgm:pt modelId="{E91D21DF-FF37-4893-AEAF-918B0DAE9F82}" type="pres">
      <dgm:prSet presAssocID="{62ED56DD-6AE6-4AE2-959A-F03E6D228584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D53C80AC-1F0F-46C0-9B42-CA1F8D02A551}" type="presOf" srcId="{08C18B1D-473E-43C6-B08C-378069CD8106}" destId="{98E979B4-DE07-446F-9A3D-214D7A808853}" srcOrd="1" destOrd="0" presId="urn:microsoft.com/office/officeart/2005/8/layout/list1"/>
    <dgm:cxn modelId="{9057332F-7A67-4ADA-BD44-5699D667A561}" type="presOf" srcId="{B2E3C74A-9997-482F-BEE2-61F246557DA2}" destId="{6E6CDDD9-0752-42B7-969D-3C065FE26A95}" srcOrd="0" destOrd="0" presId="urn:microsoft.com/office/officeart/2005/8/layout/list1"/>
    <dgm:cxn modelId="{639D172D-B03B-4B1A-A790-F1498CCE9CE8}" type="presOf" srcId="{08C18B1D-473E-43C6-B08C-378069CD8106}" destId="{CBB6A1B4-7323-4CD4-BF72-1A38CE56A588}" srcOrd="0" destOrd="0" presId="urn:microsoft.com/office/officeart/2005/8/layout/list1"/>
    <dgm:cxn modelId="{C579FA36-6B2E-437D-AB5F-50588CCE31FD}" type="presOf" srcId="{62ED56DD-6AE6-4AE2-959A-F03E6D228584}" destId="{4B6A7615-4799-421A-A225-DDDD98A2F0AE}" srcOrd="1" destOrd="0" presId="urn:microsoft.com/office/officeart/2005/8/layout/list1"/>
    <dgm:cxn modelId="{C0ECA724-60DE-4859-9CF3-25BA83976027}" srcId="{2320AA33-B0B0-47DD-816A-F030C9972CC3}" destId="{62ED56DD-6AE6-4AE2-959A-F03E6D228584}" srcOrd="2" destOrd="0" parTransId="{01744390-F5DC-4CAC-8935-2D6FC5D7E98D}" sibTransId="{58323A30-C1BF-4EBD-A2C3-329192F41989}"/>
    <dgm:cxn modelId="{AA02D21C-E8CA-4316-9BBC-595BF9B62FA4}" type="presOf" srcId="{B2E3C74A-9997-482F-BEE2-61F246557DA2}" destId="{054550A7-BDAD-4F42-958F-8D61DA8A13D7}" srcOrd="1" destOrd="0" presId="urn:microsoft.com/office/officeart/2005/8/layout/list1"/>
    <dgm:cxn modelId="{97935EEB-0056-4EFC-BE46-A5EDC9A7BE6B}" srcId="{2320AA33-B0B0-47DD-816A-F030C9972CC3}" destId="{B2E3C74A-9997-482F-BEE2-61F246557DA2}" srcOrd="1" destOrd="0" parTransId="{07735B9A-D81E-4EAB-AF9B-16C9A1CFC77D}" sibTransId="{F7080517-8A40-4B05-AC4B-D328EB3294BC}"/>
    <dgm:cxn modelId="{A6D81365-EB7F-44D7-81E0-760C2F28C971}" type="presOf" srcId="{2320AA33-B0B0-47DD-816A-F030C9972CC3}" destId="{7F8A37FE-BB57-4AFF-BC55-023ED707209C}" srcOrd="0" destOrd="0" presId="urn:microsoft.com/office/officeart/2005/8/layout/list1"/>
    <dgm:cxn modelId="{1A72D786-AB38-4523-8B3A-0F8F37FF91EE}" type="presOf" srcId="{62ED56DD-6AE6-4AE2-959A-F03E6D228584}" destId="{DE77AEB6-EDDE-4231-99B7-6D64757FFE1E}" srcOrd="0" destOrd="0" presId="urn:microsoft.com/office/officeart/2005/8/layout/list1"/>
    <dgm:cxn modelId="{376399AD-9677-4458-9390-8CE4170AD2A4}" srcId="{2320AA33-B0B0-47DD-816A-F030C9972CC3}" destId="{08C18B1D-473E-43C6-B08C-378069CD8106}" srcOrd="0" destOrd="0" parTransId="{F26339CC-537A-4A58-AB3A-8DED40E6F752}" sibTransId="{A71BB6B7-25C2-4722-BCE1-49152D2ADB2D}"/>
    <dgm:cxn modelId="{73D7D733-C9B1-4B57-A0AF-987A1D7D92D1}" type="presParOf" srcId="{7F8A37FE-BB57-4AFF-BC55-023ED707209C}" destId="{ED0E84AD-F436-42CA-A298-5297B71A5336}" srcOrd="0" destOrd="0" presId="urn:microsoft.com/office/officeart/2005/8/layout/list1"/>
    <dgm:cxn modelId="{A6C15CF7-5D02-43E6-8892-2A076069C59C}" type="presParOf" srcId="{ED0E84AD-F436-42CA-A298-5297B71A5336}" destId="{CBB6A1B4-7323-4CD4-BF72-1A38CE56A588}" srcOrd="0" destOrd="0" presId="urn:microsoft.com/office/officeart/2005/8/layout/list1"/>
    <dgm:cxn modelId="{2C68D14F-6AFF-4664-AE72-3779D0645BD3}" type="presParOf" srcId="{ED0E84AD-F436-42CA-A298-5297B71A5336}" destId="{98E979B4-DE07-446F-9A3D-214D7A808853}" srcOrd="1" destOrd="0" presId="urn:microsoft.com/office/officeart/2005/8/layout/list1"/>
    <dgm:cxn modelId="{3615B854-653E-4EE8-B397-8F8E9F57A4EA}" type="presParOf" srcId="{7F8A37FE-BB57-4AFF-BC55-023ED707209C}" destId="{B7C71FA6-B9FE-4A89-B6AE-59EE3D6C42A9}" srcOrd="1" destOrd="0" presId="urn:microsoft.com/office/officeart/2005/8/layout/list1"/>
    <dgm:cxn modelId="{458828A6-85BB-4F34-A934-C7FEC5F5A202}" type="presParOf" srcId="{7F8A37FE-BB57-4AFF-BC55-023ED707209C}" destId="{4BFBBAAE-AF07-4E75-9478-817B1DB4BEF3}" srcOrd="2" destOrd="0" presId="urn:microsoft.com/office/officeart/2005/8/layout/list1"/>
    <dgm:cxn modelId="{CAF8441B-F250-46BB-8B31-09EC48D8ED5E}" type="presParOf" srcId="{7F8A37FE-BB57-4AFF-BC55-023ED707209C}" destId="{3F109A1D-09D4-48C5-8876-8146AB908752}" srcOrd="3" destOrd="0" presId="urn:microsoft.com/office/officeart/2005/8/layout/list1"/>
    <dgm:cxn modelId="{103072CA-3963-492D-B555-D05E4E686923}" type="presParOf" srcId="{7F8A37FE-BB57-4AFF-BC55-023ED707209C}" destId="{642BA3E4-7D2F-4E6E-BDD8-E1E6558873FD}" srcOrd="4" destOrd="0" presId="urn:microsoft.com/office/officeart/2005/8/layout/list1"/>
    <dgm:cxn modelId="{AA5DC423-EFC9-438E-8793-7284F08D88D5}" type="presParOf" srcId="{642BA3E4-7D2F-4E6E-BDD8-E1E6558873FD}" destId="{6E6CDDD9-0752-42B7-969D-3C065FE26A95}" srcOrd="0" destOrd="0" presId="urn:microsoft.com/office/officeart/2005/8/layout/list1"/>
    <dgm:cxn modelId="{3A2741BB-39A9-4F9F-B1AF-5FCD266B50AF}" type="presParOf" srcId="{642BA3E4-7D2F-4E6E-BDD8-E1E6558873FD}" destId="{054550A7-BDAD-4F42-958F-8D61DA8A13D7}" srcOrd="1" destOrd="0" presId="urn:microsoft.com/office/officeart/2005/8/layout/list1"/>
    <dgm:cxn modelId="{941ECAFF-FF50-4F88-BB5E-110E85C7363E}" type="presParOf" srcId="{7F8A37FE-BB57-4AFF-BC55-023ED707209C}" destId="{63642B47-E407-4F62-A1AC-14D0FE10B409}" srcOrd="5" destOrd="0" presId="urn:microsoft.com/office/officeart/2005/8/layout/list1"/>
    <dgm:cxn modelId="{5DFD4E21-76EC-4469-B263-75DF4E79673F}" type="presParOf" srcId="{7F8A37FE-BB57-4AFF-BC55-023ED707209C}" destId="{717B5123-71C9-4D87-899C-EB7E64B5F17F}" srcOrd="6" destOrd="0" presId="urn:microsoft.com/office/officeart/2005/8/layout/list1"/>
    <dgm:cxn modelId="{770FF0D8-454C-48F9-8AB3-87CF019E7AF6}" type="presParOf" srcId="{7F8A37FE-BB57-4AFF-BC55-023ED707209C}" destId="{269328C5-2637-4515-994F-85767151676F}" srcOrd="7" destOrd="0" presId="urn:microsoft.com/office/officeart/2005/8/layout/list1"/>
    <dgm:cxn modelId="{DCC8194D-AC98-4210-AA49-788458092B8B}" type="presParOf" srcId="{7F8A37FE-BB57-4AFF-BC55-023ED707209C}" destId="{F3025AE9-EDD2-4923-A529-D6E56E3147A5}" srcOrd="8" destOrd="0" presId="urn:microsoft.com/office/officeart/2005/8/layout/list1"/>
    <dgm:cxn modelId="{500F4B47-205C-46F2-B03B-384DA4E7292E}" type="presParOf" srcId="{F3025AE9-EDD2-4923-A529-D6E56E3147A5}" destId="{DE77AEB6-EDDE-4231-99B7-6D64757FFE1E}" srcOrd="0" destOrd="0" presId="urn:microsoft.com/office/officeart/2005/8/layout/list1"/>
    <dgm:cxn modelId="{322DDD11-32FA-4472-A514-B125E821217F}" type="presParOf" srcId="{F3025AE9-EDD2-4923-A529-D6E56E3147A5}" destId="{4B6A7615-4799-421A-A225-DDDD98A2F0AE}" srcOrd="1" destOrd="0" presId="urn:microsoft.com/office/officeart/2005/8/layout/list1"/>
    <dgm:cxn modelId="{3EDBD8C7-BADC-4991-BD7E-4C0915018242}" type="presParOf" srcId="{7F8A37FE-BB57-4AFF-BC55-023ED707209C}" destId="{40B6F3C4-3E4B-4EA7-B426-A0FFE8DA1F49}" srcOrd="9" destOrd="0" presId="urn:microsoft.com/office/officeart/2005/8/layout/list1"/>
    <dgm:cxn modelId="{668BB616-6E61-46FA-B442-04FC17067DB5}" type="presParOf" srcId="{7F8A37FE-BB57-4AFF-BC55-023ED707209C}" destId="{E91D21DF-FF37-4893-AEAF-918B0DAE9F82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970F55C-A23A-40E4-848B-B2EE34DB1367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</dgm:spPr>
      <dgm:t>
        <a:bodyPr/>
        <a:lstStyle/>
        <a:p>
          <a:endParaRPr lang="ru-RU"/>
        </a:p>
      </dgm:t>
    </dgm:pt>
    <dgm:pt modelId="{F678F268-9442-42A9-9593-5DF973DA64B0}">
      <dgm:prSet phldrT="[Текст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b="1" dirty="0" smtClean="0"/>
            <a:t>Для чего нужны модульные программы?</a:t>
          </a:r>
          <a:endParaRPr lang="ru-RU" b="1" dirty="0"/>
        </a:p>
      </dgm:t>
    </dgm:pt>
    <dgm:pt modelId="{371095A7-C389-470F-89E0-92C9E1A60457}" type="parTrans" cxnId="{78B2224E-C75A-4650-A102-B462548E2002}">
      <dgm:prSet/>
      <dgm:spPr/>
      <dgm:t>
        <a:bodyPr/>
        <a:lstStyle/>
        <a:p>
          <a:endParaRPr lang="ru-RU"/>
        </a:p>
      </dgm:t>
    </dgm:pt>
    <dgm:pt modelId="{82D2F10C-B1BF-435E-AD28-98EA47C7F1EA}" type="sibTrans" cxnId="{78B2224E-C75A-4650-A102-B462548E2002}">
      <dgm:prSet/>
      <dgm:spPr/>
      <dgm:t>
        <a:bodyPr/>
        <a:lstStyle/>
        <a:p>
          <a:endParaRPr lang="ru-RU"/>
        </a:p>
      </dgm:t>
    </dgm:pt>
    <dgm:pt modelId="{5E4B8AA1-A431-4646-A386-0B4C1CED6F8F}">
      <dgm:prSet phldrT="[Текст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b="1" dirty="0" smtClean="0">
              <a:solidFill>
                <a:schemeClr val="bg1"/>
              </a:solidFill>
            </a:rPr>
            <a:t>Рекомендуемый объем каждого модуля </a:t>
          </a:r>
          <a:endParaRPr lang="ru-RU" dirty="0">
            <a:solidFill>
              <a:schemeClr val="bg1"/>
            </a:solidFill>
          </a:endParaRPr>
        </a:p>
      </dgm:t>
    </dgm:pt>
    <dgm:pt modelId="{D9A61966-08B0-4CF3-9B20-97C6A5F805F4}" type="parTrans" cxnId="{D2A0108A-1D35-4936-AF82-B655BE4CF303}">
      <dgm:prSet/>
      <dgm:spPr/>
      <dgm:t>
        <a:bodyPr/>
        <a:lstStyle/>
        <a:p>
          <a:endParaRPr lang="ru-RU"/>
        </a:p>
      </dgm:t>
    </dgm:pt>
    <dgm:pt modelId="{AF0B12C1-F2B0-4BF1-A750-3778A927B346}" type="sibTrans" cxnId="{D2A0108A-1D35-4936-AF82-B655BE4CF303}">
      <dgm:prSet/>
      <dgm:spPr/>
      <dgm:t>
        <a:bodyPr/>
        <a:lstStyle/>
        <a:p>
          <a:endParaRPr lang="ru-RU"/>
        </a:p>
      </dgm:t>
    </dgm:pt>
    <dgm:pt modelId="{151DAE85-3C1B-491F-A2B0-75424E39B0C0}">
      <dgm:prSet phldrT="[Текст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dirty="0" smtClean="0"/>
            <a:t>Не менее 8 академических часов. </a:t>
          </a:r>
          <a:endParaRPr lang="ru-RU" dirty="0"/>
        </a:p>
      </dgm:t>
    </dgm:pt>
    <dgm:pt modelId="{372E7295-9064-4C7A-BA42-5328ECC03F51}" type="parTrans" cxnId="{FD3D2F1B-407F-4705-A486-5AD2DBCC5A8F}">
      <dgm:prSet/>
      <dgm:spPr/>
      <dgm:t>
        <a:bodyPr/>
        <a:lstStyle/>
        <a:p>
          <a:endParaRPr lang="ru-RU"/>
        </a:p>
      </dgm:t>
    </dgm:pt>
    <dgm:pt modelId="{1B129746-8C79-4460-8B82-65DBC28C4441}" type="sibTrans" cxnId="{FD3D2F1B-407F-4705-A486-5AD2DBCC5A8F}">
      <dgm:prSet/>
      <dgm:spPr/>
      <dgm:t>
        <a:bodyPr/>
        <a:lstStyle/>
        <a:p>
          <a:endParaRPr lang="ru-RU"/>
        </a:p>
      </dgm:t>
    </dgm:pt>
    <dgm:pt modelId="{8D9DC295-3C2D-4D2B-92CE-78C880EFA17D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Модульный принцип построения содержания и организации образовательного процесса больше всего удобен для оказания краткосрочных  (не менее 8 часов, но не более 4 месяцев) образовательных услуг.</a:t>
          </a:r>
          <a:endParaRPr lang="ru-RU" dirty="0"/>
        </a:p>
      </dgm:t>
    </dgm:pt>
    <dgm:pt modelId="{B02356B6-7865-4A7F-8797-B35F8F4A9C58}" type="parTrans" cxnId="{A6B31D9D-43F5-40A1-A4B0-D141F7C65353}">
      <dgm:prSet/>
      <dgm:spPr/>
      <dgm:t>
        <a:bodyPr/>
        <a:lstStyle/>
        <a:p>
          <a:endParaRPr lang="ru-RU"/>
        </a:p>
      </dgm:t>
    </dgm:pt>
    <dgm:pt modelId="{9F989B15-B8D5-446D-868A-DF4114DD4095}" type="sibTrans" cxnId="{A6B31D9D-43F5-40A1-A4B0-D141F7C65353}">
      <dgm:prSet/>
      <dgm:spPr/>
      <dgm:t>
        <a:bodyPr/>
        <a:lstStyle/>
        <a:p>
          <a:endParaRPr lang="ru-RU"/>
        </a:p>
      </dgm:t>
    </dgm:pt>
    <dgm:pt modelId="{A1F8DFB6-0C6E-4568-A86A-55E3D4ED96FF}">
      <dgm:prSet phldrT="[Текст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dirty="0" smtClean="0"/>
            <a:t>На модульном принципе может быть построена как вся образовательная программа, так и какой-то один ее уровень (например, стартовый)»</a:t>
          </a:r>
          <a:endParaRPr lang="ru-RU" dirty="0"/>
        </a:p>
      </dgm:t>
    </dgm:pt>
    <dgm:pt modelId="{9DAA4F97-0368-4B87-BAF4-46C919011616}" type="parTrans" cxnId="{9E0CBDA7-5349-44E3-93FA-C692C5E3F268}">
      <dgm:prSet/>
      <dgm:spPr/>
      <dgm:t>
        <a:bodyPr/>
        <a:lstStyle/>
        <a:p>
          <a:endParaRPr lang="ru-RU"/>
        </a:p>
      </dgm:t>
    </dgm:pt>
    <dgm:pt modelId="{AACFA134-2635-445A-A121-1787E18CB15F}" type="sibTrans" cxnId="{9E0CBDA7-5349-44E3-93FA-C692C5E3F268}">
      <dgm:prSet/>
      <dgm:spPr/>
      <dgm:t>
        <a:bodyPr/>
        <a:lstStyle/>
        <a:p>
          <a:endParaRPr lang="ru-RU"/>
        </a:p>
      </dgm:t>
    </dgm:pt>
    <dgm:pt modelId="{FD218589-E9F1-413A-8906-09C4D55AAAD6}" type="pres">
      <dgm:prSet presAssocID="{B970F55C-A23A-40E4-848B-B2EE34DB136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1F2FB2A-BB2F-4C0C-BF08-6707A7A2B952}" type="pres">
      <dgm:prSet presAssocID="{F678F268-9442-42A9-9593-5DF973DA64B0}" presName="composite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E951BC77-212A-4706-8606-201C026780C1}" type="pres">
      <dgm:prSet presAssocID="{F678F268-9442-42A9-9593-5DF973DA64B0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C0159F-5A47-4661-87A4-5D954218E6A0}" type="pres">
      <dgm:prSet presAssocID="{F678F268-9442-42A9-9593-5DF973DA64B0}" presName="desTx" presStyleLbl="alignAccFollowNode1" presStyleIdx="0" presStyleCnt="2" custLinFactNeighborX="4" custLinFactNeighborY="1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00F713-F416-4D51-B15D-72236B7CDDB1}" type="pres">
      <dgm:prSet presAssocID="{82D2F10C-B1BF-435E-AD28-98EA47C7F1EA}" presName="space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EF6948C0-0C8A-499A-B974-AE2FBC7FE340}" type="pres">
      <dgm:prSet presAssocID="{5E4B8AA1-A431-4646-A386-0B4C1CED6F8F}" presName="composite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EA2D3D5C-6A3D-4A57-8091-89AC2F263558}" type="pres">
      <dgm:prSet presAssocID="{5E4B8AA1-A431-4646-A386-0B4C1CED6F8F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F34AB7-562B-423A-9C52-EA51A1DD835D}" type="pres">
      <dgm:prSet presAssocID="{5E4B8AA1-A431-4646-A386-0B4C1CED6F8F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8B2224E-C75A-4650-A102-B462548E2002}" srcId="{B970F55C-A23A-40E4-848B-B2EE34DB1367}" destId="{F678F268-9442-42A9-9593-5DF973DA64B0}" srcOrd="0" destOrd="0" parTransId="{371095A7-C389-470F-89E0-92C9E1A60457}" sibTransId="{82D2F10C-B1BF-435E-AD28-98EA47C7F1EA}"/>
    <dgm:cxn modelId="{28BB7C4D-91F3-43E2-A2E6-A5C997886844}" type="presOf" srcId="{151DAE85-3C1B-491F-A2B0-75424E39B0C0}" destId="{A1F34AB7-562B-423A-9C52-EA51A1DD835D}" srcOrd="0" destOrd="0" presId="urn:microsoft.com/office/officeart/2005/8/layout/hList1"/>
    <dgm:cxn modelId="{5FBB00BB-8323-4A41-A755-6E94392338E2}" type="presOf" srcId="{8D9DC295-3C2D-4D2B-92CE-78C880EFA17D}" destId="{B8C0159F-5A47-4661-87A4-5D954218E6A0}" srcOrd="0" destOrd="0" presId="urn:microsoft.com/office/officeart/2005/8/layout/hList1"/>
    <dgm:cxn modelId="{A6B31D9D-43F5-40A1-A4B0-D141F7C65353}" srcId="{F678F268-9442-42A9-9593-5DF973DA64B0}" destId="{8D9DC295-3C2D-4D2B-92CE-78C880EFA17D}" srcOrd="0" destOrd="0" parTransId="{B02356B6-7865-4A7F-8797-B35F8F4A9C58}" sibTransId="{9F989B15-B8D5-446D-868A-DF4114DD4095}"/>
    <dgm:cxn modelId="{9E0CBDA7-5349-44E3-93FA-C692C5E3F268}" srcId="{5E4B8AA1-A431-4646-A386-0B4C1CED6F8F}" destId="{A1F8DFB6-0C6E-4568-A86A-55E3D4ED96FF}" srcOrd="1" destOrd="0" parTransId="{9DAA4F97-0368-4B87-BAF4-46C919011616}" sibTransId="{AACFA134-2635-445A-A121-1787E18CB15F}"/>
    <dgm:cxn modelId="{6B867B46-A485-40C3-946D-67E8E32D8456}" type="presOf" srcId="{5E4B8AA1-A431-4646-A386-0B4C1CED6F8F}" destId="{EA2D3D5C-6A3D-4A57-8091-89AC2F263558}" srcOrd="0" destOrd="0" presId="urn:microsoft.com/office/officeart/2005/8/layout/hList1"/>
    <dgm:cxn modelId="{929FEF92-7B5C-4388-943E-0500D5745BCF}" type="presOf" srcId="{B970F55C-A23A-40E4-848B-B2EE34DB1367}" destId="{FD218589-E9F1-413A-8906-09C4D55AAAD6}" srcOrd="0" destOrd="0" presId="urn:microsoft.com/office/officeart/2005/8/layout/hList1"/>
    <dgm:cxn modelId="{D183584F-96B4-460F-A756-B17555BE5B1B}" type="presOf" srcId="{A1F8DFB6-0C6E-4568-A86A-55E3D4ED96FF}" destId="{A1F34AB7-562B-423A-9C52-EA51A1DD835D}" srcOrd="0" destOrd="1" presId="urn:microsoft.com/office/officeart/2005/8/layout/hList1"/>
    <dgm:cxn modelId="{9D8E645F-0E87-4844-BA66-C5EDE4DF41BD}" type="presOf" srcId="{F678F268-9442-42A9-9593-5DF973DA64B0}" destId="{E951BC77-212A-4706-8606-201C026780C1}" srcOrd="0" destOrd="0" presId="urn:microsoft.com/office/officeart/2005/8/layout/hList1"/>
    <dgm:cxn modelId="{D2A0108A-1D35-4936-AF82-B655BE4CF303}" srcId="{B970F55C-A23A-40E4-848B-B2EE34DB1367}" destId="{5E4B8AA1-A431-4646-A386-0B4C1CED6F8F}" srcOrd="1" destOrd="0" parTransId="{D9A61966-08B0-4CF3-9B20-97C6A5F805F4}" sibTransId="{AF0B12C1-F2B0-4BF1-A750-3778A927B346}"/>
    <dgm:cxn modelId="{FD3D2F1B-407F-4705-A486-5AD2DBCC5A8F}" srcId="{5E4B8AA1-A431-4646-A386-0B4C1CED6F8F}" destId="{151DAE85-3C1B-491F-A2B0-75424E39B0C0}" srcOrd="0" destOrd="0" parTransId="{372E7295-9064-4C7A-BA42-5328ECC03F51}" sibTransId="{1B129746-8C79-4460-8B82-65DBC28C4441}"/>
    <dgm:cxn modelId="{51246F86-AC46-4558-83C5-59C5F96EBE6F}" type="presParOf" srcId="{FD218589-E9F1-413A-8906-09C4D55AAAD6}" destId="{31F2FB2A-BB2F-4C0C-BF08-6707A7A2B952}" srcOrd="0" destOrd="0" presId="urn:microsoft.com/office/officeart/2005/8/layout/hList1"/>
    <dgm:cxn modelId="{4A9E63A3-231E-4468-9985-F0CDEFC239DF}" type="presParOf" srcId="{31F2FB2A-BB2F-4C0C-BF08-6707A7A2B952}" destId="{E951BC77-212A-4706-8606-201C026780C1}" srcOrd="0" destOrd="0" presId="urn:microsoft.com/office/officeart/2005/8/layout/hList1"/>
    <dgm:cxn modelId="{5DA37731-7CE9-4166-B58C-DBF83F43013A}" type="presParOf" srcId="{31F2FB2A-BB2F-4C0C-BF08-6707A7A2B952}" destId="{B8C0159F-5A47-4661-87A4-5D954218E6A0}" srcOrd="1" destOrd="0" presId="urn:microsoft.com/office/officeart/2005/8/layout/hList1"/>
    <dgm:cxn modelId="{C7FAF7CF-497F-46F8-9735-69220C49AD0C}" type="presParOf" srcId="{FD218589-E9F1-413A-8906-09C4D55AAAD6}" destId="{5300F713-F416-4D51-B15D-72236B7CDDB1}" srcOrd="1" destOrd="0" presId="urn:microsoft.com/office/officeart/2005/8/layout/hList1"/>
    <dgm:cxn modelId="{A00E2F2D-97B2-4858-83C6-2DABE526129A}" type="presParOf" srcId="{FD218589-E9F1-413A-8906-09C4D55AAAD6}" destId="{EF6948C0-0C8A-499A-B974-AE2FBC7FE340}" srcOrd="2" destOrd="0" presId="urn:microsoft.com/office/officeart/2005/8/layout/hList1"/>
    <dgm:cxn modelId="{57EDCB6D-B37E-450D-A691-11EB548D9A85}" type="presParOf" srcId="{EF6948C0-0C8A-499A-B974-AE2FBC7FE340}" destId="{EA2D3D5C-6A3D-4A57-8091-89AC2F263558}" srcOrd="0" destOrd="0" presId="urn:microsoft.com/office/officeart/2005/8/layout/hList1"/>
    <dgm:cxn modelId="{562B312A-B7CE-4CFF-AFE8-9977A098CEB3}" type="presParOf" srcId="{EF6948C0-0C8A-499A-B974-AE2FBC7FE340}" destId="{A1F34AB7-562B-423A-9C52-EA51A1DD835D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EB31FF3-4F2D-46C3-8BEB-89A36D39AAA5}" type="doc">
      <dgm:prSet loTypeId="urn:microsoft.com/office/officeart/2008/layout/HorizontalMultiLevelHierarchy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D6B1ABE-970E-4406-B338-D75D6D6F253D}">
      <dgm:prSet phldrT="[Текст]" custT="1"/>
      <dgm:spPr/>
      <dgm:t>
        <a:bodyPr vert="vert"/>
        <a:lstStyle/>
        <a:p>
          <a:r>
            <a:rPr lang="ru-RU" sz="1600" b="1" dirty="0" smtClean="0"/>
            <a:t>В календарном учебном графике указывается:</a:t>
          </a:r>
          <a:endParaRPr lang="ru-RU" sz="1600" dirty="0"/>
        </a:p>
      </dgm:t>
    </dgm:pt>
    <dgm:pt modelId="{92833EF4-5726-4199-952F-3D04EA8BA7AA}" type="parTrans" cxnId="{1BB4739B-F250-4ADD-BACD-8791ED86DED5}">
      <dgm:prSet/>
      <dgm:spPr/>
      <dgm:t>
        <a:bodyPr/>
        <a:lstStyle/>
        <a:p>
          <a:endParaRPr lang="ru-RU"/>
        </a:p>
      </dgm:t>
    </dgm:pt>
    <dgm:pt modelId="{38E2E4AC-350B-45D9-8380-1667ABB21A9D}" type="sibTrans" cxnId="{1BB4739B-F250-4ADD-BACD-8791ED86DED5}">
      <dgm:prSet/>
      <dgm:spPr/>
      <dgm:t>
        <a:bodyPr/>
        <a:lstStyle/>
        <a:p>
          <a:endParaRPr lang="ru-RU"/>
        </a:p>
      </dgm:t>
    </dgm:pt>
    <dgm:pt modelId="{B6FEB057-9A88-4B14-B663-6FBF0B87CD04}">
      <dgm:prSet phldrT="[Текст]"/>
      <dgm:spPr/>
      <dgm:t>
        <a:bodyPr/>
        <a:lstStyle/>
        <a:p>
          <a:r>
            <a:rPr lang="ru-RU" dirty="0" smtClean="0"/>
            <a:t>продолжительность обучения по программе</a:t>
          </a:r>
          <a:endParaRPr lang="ru-RU" dirty="0"/>
        </a:p>
      </dgm:t>
    </dgm:pt>
    <dgm:pt modelId="{C4C1C4A5-A206-4EBC-8325-1A706F7E5F75}" type="parTrans" cxnId="{797B0F86-3B8F-431D-85E9-5CCA4D537B1E}">
      <dgm:prSet/>
      <dgm:spPr/>
      <dgm:t>
        <a:bodyPr/>
        <a:lstStyle/>
        <a:p>
          <a:endParaRPr lang="ru-RU"/>
        </a:p>
      </dgm:t>
    </dgm:pt>
    <dgm:pt modelId="{255B7F2B-153A-48FA-9FC9-5A14EFE678A4}" type="sibTrans" cxnId="{797B0F86-3B8F-431D-85E9-5CCA4D537B1E}">
      <dgm:prSet/>
      <dgm:spPr/>
      <dgm:t>
        <a:bodyPr/>
        <a:lstStyle/>
        <a:p>
          <a:endParaRPr lang="ru-RU"/>
        </a:p>
      </dgm:t>
    </dgm:pt>
    <dgm:pt modelId="{30ADC142-FA88-4069-94A1-33AC2B1AE591}">
      <dgm:prSet phldrT="[Текст]"/>
      <dgm:spPr/>
      <dgm:t>
        <a:bodyPr/>
        <a:lstStyle/>
        <a:p>
          <a:r>
            <a:rPr lang="ru-RU" dirty="0" smtClean="0"/>
            <a:t>количество учебных недель</a:t>
          </a:r>
          <a:endParaRPr lang="ru-RU" dirty="0"/>
        </a:p>
      </dgm:t>
    </dgm:pt>
    <dgm:pt modelId="{C49FF853-D86B-4554-BADA-81BD34F4C88D}" type="parTrans" cxnId="{EFB10014-FC2B-40ED-A28E-62BB94F026EF}">
      <dgm:prSet/>
      <dgm:spPr/>
      <dgm:t>
        <a:bodyPr/>
        <a:lstStyle/>
        <a:p>
          <a:endParaRPr lang="ru-RU"/>
        </a:p>
      </dgm:t>
    </dgm:pt>
    <dgm:pt modelId="{FE1720EF-656D-4BF1-994F-8A25FC1A6318}" type="sibTrans" cxnId="{EFB10014-FC2B-40ED-A28E-62BB94F026EF}">
      <dgm:prSet/>
      <dgm:spPr/>
      <dgm:t>
        <a:bodyPr/>
        <a:lstStyle/>
        <a:p>
          <a:endParaRPr lang="ru-RU"/>
        </a:p>
      </dgm:t>
    </dgm:pt>
    <dgm:pt modelId="{EC8D1BCE-24E2-4C6F-9E19-B7FD491E3D60}">
      <dgm:prSet/>
      <dgm:spPr/>
      <dgm:t>
        <a:bodyPr/>
        <a:lstStyle/>
        <a:p>
          <a:r>
            <a:rPr lang="ru-RU" dirty="0" smtClean="0"/>
            <a:t>сроки, режим занятий, их периодичность и продолжительность</a:t>
          </a:r>
          <a:endParaRPr lang="ru-RU" dirty="0"/>
        </a:p>
      </dgm:t>
    </dgm:pt>
    <dgm:pt modelId="{4463DF07-F554-454D-813F-D54AB0CF80C3}" type="parTrans" cxnId="{9EED014E-7FC2-41C0-A158-9DB05056268A}">
      <dgm:prSet/>
      <dgm:spPr/>
      <dgm:t>
        <a:bodyPr/>
        <a:lstStyle/>
        <a:p>
          <a:endParaRPr lang="ru-RU"/>
        </a:p>
      </dgm:t>
    </dgm:pt>
    <dgm:pt modelId="{38E4F2E2-D73B-4947-9F96-2D59F1E73C84}" type="sibTrans" cxnId="{9EED014E-7FC2-41C0-A158-9DB05056268A}">
      <dgm:prSet/>
      <dgm:spPr/>
      <dgm:t>
        <a:bodyPr/>
        <a:lstStyle/>
        <a:p>
          <a:endParaRPr lang="ru-RU"/>
        </a:p>
      </dgm:t>
    </dgm:pt>
    <dgm:pt modelId="{BCAED3FF-03A3-447B-8BD0-0384B4543C9C}">
      <dgm:prSet/>
      <dgm:spPr/>
      <dgm:t>
        <a:bodyPr/>
        <a:lstStyle/>
        <a:p>
          <a:r>
            <a:rPr lang="ru-RU" dirty="0" smtClean="0"/>
            <a:t>последовательность прохождения модулей и т.д.</a:t>
          </a:r>
          <a:endParaRPr lang="ru-RU" dirty="0"/>
        </a:p>
      </dgm:t>
    </dgm:pt>
    <dgm:pt modelId="{FD6ED8D8-9898-4C68-885D-6B3CAD50DBF7}" type="parTrans" cxnId="{F4BA7B4C-BF1F-42E2-987E-0311A1B05D17}">
      <dgm:prSet/>
      <dgm:spPr/>
      <dgm:t>
        <a:bodyPr/>
        <a:lstStyle/>
        <a:p>
          <a:endParaRPr lang="ru-RU"/>
        </a:p>
      </dgm:t>
    </dgm:pt>
    <dgm:pt modelId="{53FA8BA6-AD7B-487D-8894-C6AEBF000A56}" type="sibTrans" cxnId="{F4BA7B4C-BF1F-42E2-987E-0311A1B05D17}">
      <dgm:prSet/>
      <dgm:spPr/>
      <dgm:t>
        <a:bodyPr/>
        <a:lstStyle/>
        <a:p>
          <a:endParaRPr lang="ru-RU"/>
        </a:p>
      </dgm:t>
    </dgm:pt>
    <dgm:pt modelId="{92FF28AA-0BB2-4100-8EA7-866C04224074}" type="pres">
      <dgm:prSet presAssocID="{0EB31FF3-4F2D-46C3-8BEB-89A36D39AAA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8CDD990-B5A1-469F-A33B-DEFCB5A2509B}" type="pres">
      <dgm:prSet presAssocID="{BD6B1ABE-970E-4406-B338-D75D6D6F253D}" presName="root1" presStyleCnt="0"/>
      <dgm:spPr/>
    </dgm:pt>
    <dgm:pt modelId="{8EE5EEBA-3753-4848-99BF-50DF07875F9A}" type="pres">
      <dgm:prSet presAssocID="{BD6B1ABE-970E-4406-B338-D75D6D6F253D}" presName="LevelOneTextNode" presStyleLbl="node0" presStyleIdx="0" presStyleCnt="1" custScaleX="325174" custScaleY="49902" custLinFactNeighborX="-66979" custLinFactNeighborY="-9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394C4A4-8BDD-43A5-AF5D-DEEE82117AE6}" type="pres">
      <dgm:prSet presAssocID="{BD6B1ABE-970E-4406-B338-D75D6D6F253D}" presName="level2hierChild" presStyleCnt="0"/>
      <dgm:spPr/>
    </dgm:pt>
    <dgm:pt modelId="{E24888F2-4958-4C97-A3FF-DEFEDD1A85D3}" type="pres">
      <dgm:prSet presAssocID="{C4C1C4A5-A206-4EBC-8325-1A706F7E5F75}" presName="conn2-1" presStyleLbl="parChTrans1D2" presStyleIdx="0" presStyleCnt="4"/>
      <dgm:spPr/>
      <dgm:t>
        <a:bodyPr/>
        <a:lstStyle/>
        <a:p>
          <a:endParaRPr lang="ru-RU"/>
        </a:p>
      </dgm:t>
    </dgm:pt>
    <dgm:pt modelId="{E46D0EE5-0C6A-4216-BDD7-9E62ABA1B335}" type="pres">
      <dgm:prSet presAssocID="{C4C1C4A5-A206-4EBC-8325-1A706F7E5F75}" presName="connTx" presStyleLbl="parChTrans1D2" presStyleIdx="0" presStyleCnt="4"/>
      <dgm:spPr/>
      <dgm:t>
        <a:bodyPr/>
        <a:lstStyle/>
        <a:p>
          <a:endParaRPr lang="ru-RU"/>
        </a:p>
      </dgm:t>
    </dgm:pt>
    <dgm:pt modelId="{545ECC9F-9F27-4C75-8A09-34EAECFE8739}" type="pres">
      <dgm:prSet presAssocID="{B6FEB057-9A88-4B14-B663-6FBF0B87CD04}" presName="root2" presStyleCnt="0"/>
      <dgm:spPr/>
    </dgm:pt>
    <dgm:pt modelId="{C9ED993F-09C4-41FD-9078-F81AF502DAFE}" type="pres">
      <dgm:prSet presAssocID="{B6FEB057-9A88-4B14-B663-6FBF0B87CD04}" presName="LevelTwoTextNode" presStyleLbl="node2" presStyleIdx="0" presStyleCnt="4" custScaleX="13924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DC50DD3-58D2-4277-8866-46599BB8FA8B}" type="pres">
      <dgm:prSet presAssocID="{B6FEB057-9A88-4B14-B663-6FBF0B87CD04}" presName="level3hierChild" presStyleCnt="0"/>
      <dgm:spPr/>
    </dgm:pt>
    <dgm:pt modelId="{420C2F9D-655A-4C66-A12D-9EC3E12C7B66}" type="pres">
      <dgm:prSet presAssocID="{C49FF853-D86B-4554-BADA-81BD34F4C88D}" presName="conn2-1" presStyleLbl="parChTrans1D2" presStyleIdx="1" presStyleCnt="4"/>
      <dgm:spPr/>
      <dgm:t>
        <a:bodyPr/>
        <a:lstStyle/>
        <a:p>
          <a:endParaRPr lang="ru-RU"/>
        </a:p>
      </dgm:t>
    </dgm:pt>
    <dgm:pt modelId="{078DBC11-A83D-4285-B779-375A71504B14}" type="pres">
      <dgm:prSet presAssocID="{C49FF853-D86B-4554-BADA-81BD34F4C88D}" presName="connTx" presStyleLbl="parChTrans1D2" presStyleIdx="1" presStyleCnt="4"/>
      <dgm:spPr/>
      <dgm:t>
        <a:bodyPr/>
        <a:lstStyle/>
        <a:p>
          <a:endParaRPr lang="ru-RU"/>
        </a:p>
      </dgm:t>
    </dgm:pt>
    <dgm:pt modelId="{A06F702B-224D-400A-AEFD-F014A5537909}" type="pres">
      <dgm:prSet presAssocID="{30ADC142-FA88-4069-94A1-33AC2B1AE591}" presName="root2" presStyleCnt="0"/>
      <dgm:spPr/>
    </dgm:pt>
    <dgm:pt modelId="{2B761AB6-5927-4EEC-864D-D67353A9A3C4}" type="pres">
      <dgm:prSet presAssocID="{30ADC142-FA88-4069-94A1-33AC2B1AE591}" presName="LevelTwoTextNode" presStyleLbl="node2" presStyleIdx="1" presStyleCnt="4" custScaleX="139243" custLinFactNeighborX="422" custLinFactNeighborY="-23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0855632-95DB-454F-8F4C-21858E4FFBE8}" type="pres">
      <dgm:prSet presAssocID="{30ADC142-FA88-4069-94A1-33AC2B1AE591}" presName="level3hierChild" presStyleCnt="0"/>
      <dgm:spPr/>
    </dgm:pt>
    <dgm:pt modelId="{9D961628-D81E-4B9A-803D-397494CF3D91}" type="pres">
      <dgm:prSet presAssocID="{4463DF07-F554-454D-813F-D54AB0CF80C3}" presName="conn2-1" presStyleLbl="parChTrans1D2" presStyleIdx="2" presStyleCnt="4"/>
      <dgm:spPr/>
      <dgm:t>
        <a:bodyPr/>
        <a:lstStyle/>
        <a:p>
          <a:endParaRPr lang="ru-RU"/>
        </a:p>
      </dgm:t>
    </dgm:pt>
    <dgm:pt modelId="{D4E68617-1905-4935-9730-12671FDB0DCD}" type="pres">
      <dgm:prSet presAssocID="{4463DF07-F554-454D-813F-D54AB0CF80C3}" presName="connTx" presStyleLbl="parChTrans1D2" presStyleIdx="2" presStyleCnt="4"/>
      <dgm:spPr/>
      <dgm:t>
        <a:bodyPr/>
        <a:lstStyle/>
        <a:p>
          <a:endParaRPr lang="ru-RU"/>
        </a:p>
      </dgm:t>
    </dgm:pt>
    <dgm:pt modelId="{254E4A56-DEC0-40EE-94FC-80D0BEAE16DE}" type="pres">
      <dgm:prSet presAssocID="{EC8D1BCE-24E2-4C6F-9E19-B7FD491E3D60}" presName="root2" presStyleCnt="0"/>
      <dgm:spPr/>
    </dgm:pt>
    <dgm:pt modelId="{0D8DEAA1-48FD-4B1A-AEC7-669FBBA05F32}" type="pres">
      <dgm:prSet presAssocID="{EC8D1BCE-24E2-4C6F-9E19-B7FD491E3D60}" presName="LevelTwoTextNode" presStyleLbl="node2" presStyleIdx="2" presStyleCnt="4" custScaleX="13924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13D7FA4-0822-4935-BDD4-B80D40BE11EA}" type="pres">
      <dgm:prSet presAssocID="{EC8D1BCE-24E2-4C6F-9E19-B7FD491E3D60}" presName="level3hierChild" presStyleCnt="0"/>
      <dgm:spPr/>
    </dgm:pt>
    <dgm:pt modelId="{37939F75-DE9D-4D3A-A67B-280E116B13F5}" type="pres">
      <dgm:prSet presAssocID="{FD6ED8D8-9898-4C68-885D-6B3CAD50DBF7}" presName="conn2-1" presStyleLbl="parChTrans1D2" presStyleIdx="3" presStyleCnt="4"/>
      <dgm:spPr/>
      <dgm:t>
        <a:bodyPr/>
        <a:lstStyle/>
        <a:p>
          <a:endParaRPr lang="ru-RU"/>
        </a:p>
      </dgm:t>
    </dgm:pt>
    <dgm:pt modelId="{775A6FB7-627C-4157-991F-05B2A2DBD87E}" type="pres">
      <dgm:prSet presAssocID="{FD6ED8D8-9898-4C68-885D-6B3CAD50DBF7}" presName="connTx" presStyleLbl="parChTrans1D2" presStyleIdx="3" presStyleCnt="4"/>
      <dgm:spPr/>
      <dgm:t>
        <a:bodyPr/>
        <a:lstStyle/>
        <a:p>
          <a:endParaRPr lang="ru-RU"/>
        </a:p>
      </dgm:t>
    </dgm:pt>
    <dgm:pt modelId="{CE207831-A876-45A4-9415-9E48E20CAA6D}" type="pres">
      <dgm:prSet presAssocID="{BCAED3FF-03A3-447B-8BD0-0384B4543C9C}" presName="root2" presStyleCnt="0"/>
      <dgm:spPr/>
    </dgm:pt>
    <dgm:pt modelId="{FD394C37-BA66-40CA-B524-E708564B51E5}" type="pres">
      <dgm:prSet presAssocID="{BCAED3FF-03A3-447B-8BD0-0384B4543C9C}" presName="LevelTwoTextNode" presStyleLbl="node2" presStyleIdx="3" presStyleCnt="4" custScaleX="13924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62EB1D7-24CD-48AB-A026-AD9BC0467915}" type="pres">
      <dgm:prSet presAssocID="{BCAED3FF-03A3-447B-8BD0-0384B4543C9C}" presName="level3hierChild" presStyleCnt="0"/>
      <dgm:spPr/>
    </dgm:pt>
  </dgm:ptLst>
  <dgm:cxnLst>
    <dgm:cxn modelId="{845EA5A0-A3FE-46E4-8084-7B5C961E2008}" type="presOf" srcId="{C4C1C4A5-A206-4EBC-8325-1A706F7E5F75}" destId="{E24888F2-4958-4C97-A3FF-DEFEDD1A85D3}" srcOrd="0" destOrd="0" presId="urn:microsoft.com/office/officeart/2008/layout/HorizontalMultiLevelHierarchy"/>
    <dgm:cxn modelId="{DF5253A6-FBDB-4F32-B391-B9017399D584}" type="presOf" srcId="{4463DF07-F554-454D-813F-D54AB0CF80C3}" destId="{9D961628-D81E-4B9A-803D-397494CF3D91}" srcOrd="0" destOrd="0" presId="urn:microsoft.com/office/officeart/2008/layout/HorizontalMultiLevelHierarchy"/>
    <dgm:cxn modelId="{D3AA27A7-EE32-4F3F-9CB0-F632044278E6}" type="presOf" srcId="{30ADC142-FA88-4069-94A1-33AC2B1AE591}" destId="{2B761AB6-5927-4EEC-864D-D67353A9A3C4}" srcOrd="0" destOrd="0" presId="urn:microsoft.com/office/officeart/2008/layout/HorizontalMultiLevelHierarchy"/>
    <dgm:cxn modelId="{B17D6AF7-6D06-4A5D-B88C-1FE010A120F0}" type="presOf" srcId="{C49FF853-D86B-4554-BADA-81BD34F4C88D}" destId="{078DBC11-A83D-4285-B779-375A71504B14}" srcOrd="1" destOrd="0" presId="urn:microsoft.com/office/officeart/2008/layout/HorizontalMultiLevelHierarchy"/>
    <dgm:cxn modelId="{1BB4739B-F250-4ADD-BACD-8791ED86DED5}" srcId="{0EB31FF3-4F2D-46C3-8BEB-89A36D39AAA5}" destId="{BD6B1ABE-970E-4406-B338-D75D6D6F253D}" srcOrd="0" destOrd="0" parTransId="{92833EF4-5726-4199-952F-3D04EA8BA7AA}" sibTransId="{38E2E4AC-350B-45D9-8380-1667ABB21A9D}"/>
    <dgm:cxn modelId="{47791B82-7BA6-4270-BC69-C60E0B0DC098}" type="presOf" srcId="{C4C1C4A5-A206-4EBC-8325-1A706F7E5F75}" destId="{E46D0EE5-0C6A-4216-BDD7-9E62ABA1B335}" srcOrd="1" destOrd="0" presId="urn:microsoft.com/office/officeart/2008/layout/HorizontalMultiLevelHierarchy"/>
    <dgm:cxn modelId="{9EED014E-7FC2-41C0-A158-9DB05056268A}" srcId="{BD6B1ABE-970E-4406-B338-D75D6D6F253D}" destId="{EC8D1BCE-24E2-4C6F-9E19-B7FD491E3D60}" srcOrd="2" destOrd="0" parTransId="{4463DF07-F554-454D-813F-D54AB0CF80C3}" sibTransId="{38E4F2E2-D73B-4947-9F96-2D59F1E73C84}"/>
    <dgm:cxn modelId="{B472FB8A-27F7-4393-AC60-E8EDB5D5D91F}" type="presOf" srcId="{BD6B1ABE-970E-4406-B338-D75D6D6F253D}" destId="{8EE5EEBA-3753-4848-99BF-50DF07875F9A}" srcOrd="0" destOrd="0" presId="urn:microsoft.com/office/officeart/2008/layout/HorizontalMultiLevelHierarchy"/>
    <dgm:cxn modelId="{F0EB77F5-A304-486B-9E5E-4785B7FB1BE0}" type="presOf" srcId="{B6FEB057-9A88-4B14-B663-6FBF0B87CD04}" destId="{C9ED993F-09C4-41FD-9078-F81AF502DAFE}" srcOrd="0" destOrd="0" presId="urn:microsoft.com/office/officeart/2008/layout/HorizontalMultiLevelHierarchy"/>
    <dgm:cxn modelId="{4B8B0D2D-C3D6-4CC5-BF17-FD43D06C98E2}" type="presOf" srcId="{0EB31FF3-4F2D-46C3-8BEB-89A36D39AAA5}" destId="{92FF28AA-0BB2-4100-8EA7-866C04224074}" srcOrd="0" destOrd="0" presId="urn:microsoft.com/office/officeart/2008/layout/HorizontalMultiLevelHierarchy"/>
    <dgm:cxn modelId="{FF1D0621-CF20-4FD4-BD80-4787BA45A6E5}" type="presOf" srcId="{BCAED3FF-03A3-447B-8BD0-0384B4543C9C}" destId="{FD394C37-BA66-40CA-B524-E708564B51E5}" srcOrd="0" destOrd="0" presId="urn:microsoft.com/office/officeart/2008/layout/HorizontalMultiLevelHierarchy"/>
    <dgm:cxn modelId="{EFB10014-FC2B-40ED-A28E-62BB94F026EF}" srcId="{BD6B1ABE-970E-4406-B338-D75D6D6F253D}" destId="{30ADC142-FA88-4069-94A1-33AC2B1AE591}" srcOrd="1" destOrd="0" parTransId="{C49FF853-D86B-4554-BADA-81BD34F4C88D}" sibTransId="{FE1720EF-656D-4BF1-994F-8A25FC1A6318}"/>
    <dgm:cxn modelId="{19E6B206-F2AD-4A17-8978-12BDA78FCB59}" type="presOf" srcId="{FD6ED8D8-9898-4C68-885D-6B3CAD50DBF7}" destId="{37939F75-DE9D-4D3A-A67B-280E116B13F5}" srcOrd="0" destOrd="0" presId="urn:microsoft.com/office/officeart/2008/layout/HorizontalMultiLevelHierarchy"/>
    <dgm:cxn modelId="{797B0F86-3B8F-431D-85E9-5CCA4D537B1E}" srcId="{BD6B1ABE-970E-4406-B338-D75D6D6F253D}" destId="{B6FEB057-9A88-4B14-B663-6FBF0B87CD04}" srcOrd="0" destOrd="0" parTransId="{C4C1C4A5-A206-4EBC-8325-1A706F7E5F75}" sibTransId="{255B7F2B-153A-48FA-9FC9-5A14EFE678A4}"/>
    <dgm:cxn modelId="{F4BA7B4C-BF1F-42E2-987E-0311A1B05D17}" srcId="{BD6B1ABE-970E-4406-B338-D75D6D6F253D}" destId="{BCAED3FF-03A3-447B-8BD0-0384B4543C9C}" srcOrd="3" destOrd="0" parTransId="{FD6ED8D8-9898-4C68-885D-6B3CAD50DBF7}" sibTransId="{53FA8BA6-AD7B-487D-8894-C6AEBF000A56}"/>
    <dgm:cxn modelId="{9F8675FD-6B20-465F-B0FA-5FA6F2CC0B43}" type="presOf" srcId="{EC8D1BCE-24E2-4C6F-9E19-B7FD491E3D60}" destId="{0D8DEAA1-48FD-4B1A-AEC7-669FBBA05F32}" srcOrd="0" destOrd="0" presId="urn:microsoft.com/office/officeart/2008/layout/HorizontalMultiLevelHierarchy"/>
    <dgm:cxn modelId="{46E730C3-DFE1-488E-8C7C-A1372F1C908B}" type="presOf" srcId="{C49FF853-D86B-4554-BADA-81BD34F4C88D}" destId="{420C2F9D-655A-4C66-A12D-9EC3E12C7B66}" srcOrd="0" destOrd="0" presId="urn:microsoft.com/office/officeart/2008/layout/HorizontalMultiLevelHierarchy"/>
    <dgm:cxn modelId="{99003B10-B02E-4C54-AD65-9556B556B2D3}" type="presOf" srcId="{4463DF07-F554-454D-813F-D54AB0CF80C3}" destId="{D4E68617-1905-4935-9730-12671FDB0DCD}" srcOrd="1" destOrd="0" presId="urn:microsoft.com/office/officeart/2008/layout/HorizontalMultiLevelHierarchy"/>
    <dgm:cxn modelId="{ADEDB0E0-4E1A-4CBB-8FE1-A7FA87A806A2}" type="presOf" srcId="{FD6ED8D8-9898-4C68-885D-6B3CAD50DBF7}" destId="{775A6FB7-627C-4157-991F-05B2A2DBD87E}" srcOrd="1" destOrd="0" presId="urn:microsoft.com/office/officeart/2008/layout/HorizontalMultiLevelHierarchy"/>
    <dgm:cxn modelId="{50459E07-6D0D-4C0D-858E-8C8E09657175}" type="presParOf" srcId="{92FF28AA-0BB2-4100-8EA7-866C04224074}" destId="{48CDD990-B5A1-469F-A33B-DEFCB5A2509B}" srcOrd="0" destOrd="0" presId="urn:microsoft.com/office/officeart/2008/layout/HorizontalMultiLevelHierarchy"/>
    <dgm:cxn modelId="{9A43A74A-9E2A-4443-B74D-2E98B9A1E9D5}" type="presParOf" srcId="{48CDD990-B5A1-469F-A33B-DEFCB5A2509B}" destId="{8EE5EEBA-3753-4848-99BF-50DF07875F9A}" srcOrd="0" destOrd="0" presId="urn:microsoft.com/office/officeart/2008/layout/HorizontalMultiLevelHierarchy"/>
    <dgm:cxn modelId="{0F32C955-1792-4C42-B954-E6E92F23138A}" type="presParOf" srcId="{48CDD990-B5A1-469F-A33B-DEFCB5A2509B}" destId="{E394C4A4-8BDD-43A5-AF5D-DEEE82117AE6}" srcOrd="1" destOrd="0" presId="urn:microsoft.com/office/officeart/2008/layout/HorizontalMultiLevelHierarchy"/>
    <dgm:cxn modelId="{3BEA6767-8635-4226-922F-18F913528A2A}" type="presParOf" srcId="{E394C4A4-8BDD-43A5-AF5D-DEEE82117AE6}" destId="{E24888F2-4958-4C97-A3FF-DEFEDD1A85D3}" srcOrd="0" destOrd="0" presId="urn:microsoft.com/office/officeart/2008/layout/HorizontalMultiLevelHierarchy"/>
    <dgm:cxn modelId="{75BBBC7E-E128-45BB-9876-4943AB6D8DA2}" type="presParOf" srcId="{E24888F2-4958-4C97-A3FF-DEFEDD1A85D3}" destId="{E46D0EE5-0C6A-4216-BDD7-9E62ABA1B335}" srcOrd="0" destOrd="0" presId="urn:microsoft.com/office/officeart/2008/layout/HorizontalMultiLevelHierarchy"/>
    <dgm:cxn modelId="{AE2EE9DF-C836-40C9-BEB9-EB5C31D1BE2A}" type="presParOf" srcId="{E394C4A4-8BDD-43A5-AF5D-DEEE82117AE6}" destId="{545ECC9F-9F27-4C75-8A09-34EAECFE8739}" srcOrd="1" destOrd="0" presId="urn:microsoft.com/office/officeart/2008/layout/HorizontalMultiLevelHierarchy"/>
    <dgm:cxn modelId="{8969676A-9E49-4341-86A1-D082C1C0F36E}" type="presParOf" srcId="{545ECC9F-9F27-4C75-8A09-34EAECFE8739}" destId="{C9ED993F-09C4-41FD-9078-F81AF502DAFE}" srcOrd="0" destOrd="0" presId="urn:microsoft.com/office/officeart/2008/layout/HorizontalMultiLevelHierarchy"/>
    <dgm:cxn modelId="{A789A69C-2800-48DD-BB7F-6358A1661E54}" type="presParOf" srcId="{545ECC9F-9F27-4C75-8A09-34EAECFE8739}" destId="{ADC50DD3-58D2-4277-8866-46599BB8FA8B}" srcOrd="1" destOrd="0" presId="urn:microsoft.com/office/officeart/2008/layout/HorizontalMultiLevelHierarchy"/>
    <dgm:cxn modelId="{9B5D245C-2914-4F40-99D3-74E2082B9B3D}" type="presParOf" srcId="{E394C4A4-8BDD-43A5-AF5D-DEEE82117AE6}" destId="{420C2F9D-655A-4C66-A12D-9EC3E12C7B66}" srcOrd="2" destOrd="0" presId="urn:microsoft.com/office/officeart/2008/layout/HorizontalMultiLevelHierarchy"/>
    <dgm:cxn modelId="{8181A4CE-789D-434F-898A-5E8E1068A702}" type="presParOf" srcId="{420C2F9D-655A-4C66-A12D-9EC3E12C7B66}" destId="{078DBC11-A83D-4285-B779-375A71504B14}" srcOrd="0" destOrd="0" presId="urn:microsoft.com/office/officeart/2008/layout/HorizontalMultiLevelHierarchy"/>
    <dgm:cxn modelId="{D3BBB74C-67D0-4C64-B6A6-06FE4D3CA692}" type="presParOf" srcId="{E394C4A4-8BDD-43A5-AF5D-DEEE82117AE6}" destId="{A06F702B-224D-400A-AEFD-F014A5537909}" srcOrd="3" destOrd="0" presId="urn:microsoft.com/office/officeart/2008/layout/HorizontalMultiLevelHierarchy"/>
    <dgm:cxn modelId="{0CCCC9C3-87F5-4A6A-A7DC-0AF9D4CFC7DD}" type="presParOf" srcId="{A06F702B-224D-400A-AEFD-F014A5537909}" destId="{2B761AB6-5927-4EEC-864D-D67353A9A3C4}" srcOrd="0" destOrd="0" presId="urn:microsoft.com/office/officeart/2008/layout/HorizontalMultiLevelHierarchy"/>
    <dgm:cxn modelId="{B4A9CF0F-E550-4272-A3D7-3D6FE6FA3ED2}" type="presParOf" srcId="{A06F702B-224D-400A-AEFD-F014A5537909}" destId="{B0855632-95DB-454F-8F4C-21858E4FFBE8}" srcOrd="1" destOrd="0" presId="urn:microsoft.com/office/officeart/2008/layout/HorizontalMultiLevelHierarchy"/>
    <dgm:cxn modelId="{2C35880A-C279-4920-BB55-065307CA613D}" type="presParOf" srcId="{E394C4A4-8BDD-43A5-AF5D-DEEE82117AE6}" destId="{9D961628-D81E-4B9A-803D-397494CF3D91}" srcOrd="4" destOrd="0" presId="urn:microsoft.com/office/officeart/2008/layout/HorizontalMultiLevelHierarchy"/>
    <dgm:cxn modelId="{E754B686-0A70-4076-A817-8C5EC1A8145B}" type="presParOf" srcId="{9D961628-D81E-4B9A-803D-397494CF3D91}" destId="{D4E68617-1905-4935-9730-12671FDB0DCD}" srcOrd="0" destOrd="0" presId="urn:microsoft.com/office/officeart/2008/layout/HorizontalMultiLevelHierarchy"/>
    <dgm:cxn modelId="{68EFD747-EB75-4AF3-9D26-81E436A1DA69}" type="presParOf" srcId="{E394C4A4-8BDD-43A5-AF5D-DEEE82117AE6}" destId="{254E4A56-DEC0-40EE-94FC-80D0BEAE16DE}" srcOrd="5" destOrd="0" presId="urn:microsoft.com/office/officeart/2008/layout/HorizontalMultiLevelHierarchy"/>
    <dgm:cxn modelId="{85891E13-AF0E-4819-95AE-C29858A04C77}" type="presParOf" srcId="{254E4A56-DEC0-40EE-94FC-80D0BEAE16DE}" destId="{0D8DEAA1-48FD-4B1A-AEC7-669FBBA05F32}" srcOrd="0" destOrd="0" presId="urn:microsoft.com/office/officeart/2008/layout/HorizontalMultiLevelHierarchy"/>
    <dgm:cxn modelId="{1FE2437C-6F4E-497F-8C27-10AB4BFA1355}" type="presParOf" srcId="{254E4A56-DEC0-40EE-94FC-80D0BEAE16DE}" destId="{C13D7FA4-0822-4935-BDD4-B80D40BE11EA}" srcOrd="1" destOrd="0" presId="urn:microsoft.com/office/officeart/2008/layout/HorizontalMultiLevelHierarchy"/>
    <dgm:cxn modelId="{E681D2E2-298E-42D7-96A8-790F8B1A96A4}" type="presParOf" srcId="{E394C4A4-8BDD-43A5-AF5D-DEEE82117AE6}" destId="{37939F75-DE9D-4D3A-A67B-280E116B13F5}" srcOrd="6" destOrd="0" presId="urn:microsoft.com/office/officeart/2008/layout/HorizontalMultiLevelHierarchy"/>
    <dgm:cxn modelId="{D705670D-165B-4C10-BAA4-99BFC12220CD}" type="presParOf" srcId="{37939F75-DE9D-4D3A-A67B-280E116B13F5}" destId="{775A6FB7-627C-4157-991F-05B2A2DBD87E}" srcOrd="0" destOrd="0" presId="urn:microsoft.com/office/officeart/2008/layout/HorizontalMultiLevelHierarchy"/>
    <dgm:cxn modelId="{C9197908-42C2-4594-B775-0804796729F6}" type="presParOf" srcId="{E394C4A4-8BDD-43A5-AF5D-DEEE82117AE6}" destId="{CE207831-A876-45A4-9415-9E48E20CAA6D}" srcOrd="7" destOrd="0" presId="urn:microsoft.com/office/officeart/2008/layout/HorizontalMultiLevelHierarchy"/>
    <dgm:cxn modelId="{28B370C0-3B2B-403B-8F01-D3D83F00592D}" type="presParOf" srcId="{CE207831-A876-45A4-9415-9E48E20CAA6D}" destId="{FD394C37-BA66-40CA-B524-E708564B51E5}" srcOrd="0" destOrd="0" presId="urn:microsoft.com/office/officeart/2008/layout/HorizontalMultiLevelHierarchy"/>
    <dgm:cxn modelId="{A86FAF14-A106-4F55-8B8D-BB096A99CF29}" type="presParOf" srcId="{CE207831-A876-45A4-9415-9E48E20CAA6D}" destId="{462EB1D7-24CD-48AB-A026-AD9BC0467915}" srcOrd="1" destOrd="0" presId="urn:microsoft.com/office/officeart/2008/layout/HorizontalMultiLevelHierarchy"/>
  </dgm:cxnLst>
  <dgm:bg>
    <a:effectLst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6D33C47-DA18-4622-8F1B-211FE149BA5C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27F4A46-46D0-4422-823D-03522CAFDD4A}">
      <dgm:prSet phldrT="[Текст]"/>
      <dgm:spPr/>
      <dgm:t>
        <a:bodyPr/>
        <a:lstStyle/>
        <a:p>
          <a:r>
            <a:rPr lang="ru-RU" b="1" dirty="0" smtClean="0">
              <a:solidFill>
                <a:schemeClr val="bg1"/>
              </a:solidFill>
            </a:rPr>
            <a:t>Данный раздел содержит:</a:t>
          </a:r>
          <a:endParaRPr lang="ru-RU" dirty="0">
            <a:solidFill>
              <a:schemeClr val="bg1"/>
            </a:solidFill>
          </a:endParaRPr>
        </a:p>
      </dgm:t>
    </dgm:pt>
    <dgm:pt modelId="{F4B003AB-3727-4394-A1C0-27BCDBE269DC}" type="parTrans" cxnId="{36762DF3-8574-4D47-A146-8940F05A0571}">
      <dgm:prSet/>
      <dgm:spPr/>
      <dgm:t>
        <a:bodyPr/>
        <a:lstStyle/>
        <a:p>
          <a:endParaRPr lang="ru-RU"/>
        </a:p>
      </dgm:t>
    </dgm:pt>
    <dgm:pt modelId="{530E1103-81F5-414A-9CAB-DD82D57308BF}" type="sibTrans" cxnId="{36762DF3-8574-4D47-A146-8940F05A0571}">
      <dgm:prSet/>
      <dgm:spPr/>
      <dgm:t>
        <a:bodyPr/>
        <a:lstStyle/>
        <a:p>
          <a:endParaRPr lang="ru-RU"/>
        </a:p>
      </dgm:t>
    </dgm:pt>
    <dgm:pt modelId="{8855E03E-FFC3-42EA-A956-F77EAD2BBB2F}">
      <dgm:prSet phldrT="[Текст]"/>
      <dgm:spPr/>
      <dgm:t>
        <a:bodyPr/>
        <a:lstStyle/>
        <a:p>
          <a:r>
            <a:rPr lang="ru-RU" dirty="0" smtClean="0"/>
            <a:t>перечень основных дидактических единиц, подлежащих освоению</a:t>
          </a:r>
          <a:endParaRPr lang="ru-RU" dirty="0"/>
        </a:p>
      </dgm:t>
    </dgm:pt>
    <dgm:pt modelId="{86326F8F-483A-40D4-913E-E59F221ADE91}" type="parTrans" cxnId="{4B2DCB68-4564-4AB9-BFC8-EE489C89EE45}">
      <dgm:prSet/>
      <dgm:spPr/>
      <dgm:t>
        <a:bodyPr/>
        <a:lstStyle/>
        <a:p>
          <a:endParaRPr lang="ru-RU"/>
        </a:p>
      </dgm:t>
    </dgm:pt>
    <dgm:pt modelId="{31995DEC-1EF6-4898-9416-57526C5614C6}" type="sibTrans" cxnId="{4B2DCB68-4564-4AB9-BFC8-EE489C89EE45}">
      <dgm:prSet/>
      <dgm:spPr/>
      <dgm:t>
        <a:bodyPr/>
        <a:lstStyle/>
        <a:p>
          <a:endParaRPr lang="ru-RU"/>
        </a:p>
      </dgm:t>
    </dgm:pt>
    <dgm:pt modelId="{D13AFD36-CF2F-4AC2-A564-BF20299B391F}">
      <dgm:prSet/>
      <dgm:spPr/>
      <dgm:t>
        <a:bodyPr/>
        <a:lstStyle/>
        <a:p>
          <a:r>
            <a:rPr lang="ru-RU" smtClean="0"/>
            <a:t>описание содержания по каждому уровню сложности, дисциплине (модулю)</a:t>
          </a:r>
          <a:endParaRPr lang="ru-RU"/>
        </a:p>
      </dgm:t>
    </dgm:pt>
    <dgm:pt modelId="{0D00F298-4FC3-45B4-83EA-E1ED13A2E2DE}" type="parTrans" cxnId="{A06471E1-1C69-441B-9F5B-F0A659E8EC6B}">
      <dgm:prSet/>
      <dgm:spPr/>
      <dgm:t>
        <a:bodyPr/>
        <a:lstStyle/>
        <a:p>
          <a:endParaRPr lang="ru-RU"/>
        </a:p>
      </dgm:t>
    </dgm:pt>
    <dgm:pt modelId="{367898D4-ADBE-4B2A-A8A3-3DA2EA533ABF}" type="sibTrans" cxnId="{A06471E1-1C69-441B-9F5B-F0A659E8EC6B}">
      <dgm:prSet/>
      <dgm:spPr/>
      <dgm:t>
        <a:bodyPr/>
        <a:lstStyle/>
        <a:p>
          <a:endParaRPr lang="ru-RU"/>
        </a:p>
      </dgm:t>
    </dgm:pt>
    <dgm:pt modelId="{AE8EF23E-B103-4FD0-A1E0-9A838110C747}" type="pres">
      <dgm:prSet presAssocID="{F6D33C47-DA18-4622-8F1B-211FE149BA5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E34835F-1ADF-4429-A021-FECD0EFE3299}" type="pres">
      <dgm:prSet presAssocID="{327F4A46-46D0-4422-823D-03522CAFDD4A}" presName="root" presStyleCnt="0"/>
      <dgm:spPr/>
    </dgm:pt>
    <dgm:pt modelId="{CED4F42A-26D0-4967-8A71-7E1A8978560A}" type="pres">
      <dgm:prSet presAssocID="{327F4A46-46D0-4422-823D-03522CAFDD4A}" presName="rootComposite" presStyleCnt="0"/>
      <dgm:spPr/>
    </dgm:pt>
    <dgm:pt modelId="{768AE723-FF9F-4E6E-81DB-A3A0FEE565C2}" type="pres">
      <dgm:prSet presAssocID="{327F4A46-46D0-4422-823D-03522CAFDD4A}" presName="rootText" presStyleLbl="node1" presStyleIdx="0" presStyleCnt="1"/>
      <dgm:spPr/>
      <dgm:t>
        <a:bodyPr/>
        <a:lstStyle/>
        <a:p>
          <a:endParaRPr lang="ru-RU"/>
        </a:p>
      </dgm:t>
    </dgm:pt>
    <dgm:pt modelId="{6339D904-9D83-41F9-B9BC-47FA38F9A2C8}" type="pres">
      <dgm:prSet presAssocID="{327F4A46-46D0-4422-823D-03522CAFDD4A}" presName="rootConnector" presStyleLbl="node1" presStyleIdx="0" presStyleCnt="1"/>
      <dgm:spPr/>
      <dgm:t>
        <a:bodyPr/>
        <a:lstStyle/>
        <a:p>
          <a:endParaRPr lang="ru-RU"/>
        </a:p>
      </dgm:t>
    </dgm:pt>
    <dgm:pt modelId="{EF957F62-3864-484F-B93A-11D95F8AC67C}" type="pres">
      <dgm:prSet presAssocID="{327F4A46-46D0-4422-823D-03522CAFDD4A}" presName="childShape" presStyleCnt="0"/>
      <dgm:spPr/>
    </dgm:pt>
    <dgm:pt modelId="{EAE3424C-9112-4DA7-B6D8-207F72B0169E}" type="pres">
      <dgm:prSet presAssocID="{86326F8F-483A-40D4-913E-E59F221ADE91}" presName="Name13" presStyleLbl="parChTrans1D2" presStyleIdx="0" presStyleCnt="2"/>
      <dgm:spPr/>
      <dgm:t>
        <a:bodyPr/>
        <a:lstStyle/>
        <a:p>
          <a:endParaRPr lang="ru-RU"/>
        </a:p>
      </dgm:t>
    </dgm:pt>
    <dgm:pt modelId="{12754F23-C796-4FB3-A4AE-5109369E4D46}" type="pres">
      <dgm:prSet presAssocID="{8855E03E-FFC3-42EA-A956-F77EAD2BBB2F}" presName="childText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909949-1733-484B-B946-FBE863322D24}" type="pres">
      <dgm:prSet presAssocID="{0D00F298-4FC3-45B4-83EA-E1ED13A2E2DE}" presName="Name13" presStyleLbl="parChTrans1D2" presStyleIdx="1" presStyleCnt="2"/>
      <dgm:spPr/>
      <dgm:t>
        <a:bodyPr/>
        <a:lstStyle/>
        <a:p>
          <a:endParaRPr lang="ru-RU"/>
        </a:p>
      </dgm:t>
    </dgm:pt>
    <dgm:pt modelId="{00A39859-EC67-457B-B2D0-E90986F932C4}" type="pres">
      <dgm:prSet presAssocID="{D13AFD36-CF2F-4AC2-A564-BF20299B391F}" presName="childText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05A5F89-68FC-4106-BDBB-BF5C864FB9F8}" type="presOf" srcId="{8855E03E-FFC3-42EA-A956-F77EAD2BBB2F}" destId="{12754F23-C796-4FB3-A4AE-5109369E4D46}" srcOrd="0" destOrd="0" presId="urn:microsoft.com/office/officeart/2005/8/layout/hierarchy3"/>
    <dgm:cxn modelId="{4B2DCB68-4564-4AB9-BFC8-EE489C89EE45}" srcId="{327F4A46-46D0-4422-823D-03522CAFDD4A}" destId="{8855E03E-FFC3-42EA-A956-F77EAD2BBB2F}" srcOrd="0" destOrd="0" parTransId="{86326F8F-483A-40D4-913E-E59F221ADE91}" sibTransId="{31995DEC-1EF6-4898-9416-57526C5614C6}"/>
    <dgm:cxn modelId="{A89DE0BE-630B-495C-B955-31FBF045F838}" type="presOf" srcId="{327F4A46-46D0-4422-823D-03522CAFDD4A}" destId="{768AE723-FF9F-4E6E-81DB-A3A0FEE565C2}" srcOrd="0" destOrd="0" presId="urn:microsoft.com/office/officeart/2005/8/layout/hierarchy3"/>
    <dgm:cxn modelId="{DE2D704C-0897-4393-A40A-4A8639F73468}" type="presOf" srcId="{86326F8F-483A-40D4-913E-E59F221ADE91}" destId="{EAE3424C-9112-4DA7-B6D8-207F72B0169E}" srcOrd="0" destOrd="0" presId="urn:microsoft.com/office/officeart/2005/8/layout/hierarchy3"/>
    <dgm:cxn modelId="{0DE0826D-E58A-4C60-B8D2-FD7B01F417AC}" type="presOf" srcId="{327F4A46-46D0-4422-823D-03522CAFDD4A}" destId="{6339D904-9D83-41F9-B9BC-47FA38F9A2C8}" srcOrd="1" destOrd="0" presId="urn:microsoft.com/office/officeart/2005/8/layout/hierarchy3"/>
    <dgm:cxn modelId="{6F033D55-8128-4BD6-91BF-57CE1F125904}" type="presOf" srcId="{0D00F298-4FC3-45B4-83EA-E1ED13A2E2DE}" destId="{4E909949-1733-484B-B946-FBE863322D24}" srcOrd="0" destOrd="0" presId="urn:microsoft.com/office/officeart/2005/8/layout/hierarchy3"/>
    <dgm:cxn modelId="{36762DF3-8574-4D47-A146-8940F05A0571}" srcId="{F6D33C47-DA18-4622-8F1B-211FE149BA5C}" destId="{327F4A46-46D0-4422-823D-03522CAFDD4A}" srcOrd="0" destOrd="0" parTransId="{F4B003AB-3727-4394-A1C0-27BCDBE269DC}" sibTransId="{530E1103-81F5-414A-9CAB-DD82D57308BF}"/>
    <dgm:cxn modelId="{CDA14613-6BB2-4897-BBE1-AE8D18A872CA}" type="presOf" srcId="{D13AFD36-CF2F-4AC2-A564-BF20299B391F}" destId="{00A39859-EC67-457B-B2D0-E90986F932C4}" srcOrd="0" destOrd="0" presId="urn:microsoft.com/office/officeart/2005/8/layout/hierarchy3"/>
    <dgm:cxn modelId="{54E060D4-C038-4EE8-9846-E607BF1B7934}" type="presOf" srcId="{F6D33C47-DA18-4622-8F1B-211FE149BA5C}" destId="{AE8EF23E-B103-4FD0-A1E0-9A838110C747}" srcOrd="0" destOrd="0" presId="urn:microsoft.com/office/officeart/2005/8/layout/hierarchy3"/>
    <dgm:cxn modelId="{A06471E1-1C69-441B-9F5B-F0A659E8EC6B}" srcId="{327F4A46-46D0-4422-823D-03522CAFDD4A}" destId="{D13AFD36-CF2F-4AC2-A564-BF20299B391F}" srcOrd="1" destOrd="0" parTransId="{0D00F298-4FC3-45B4-83EA-E1ED13A2E2DE}" sibTransId="{367898D4-ADBE-4B2A-A8A3-3DA2EA533ABF}"/>
    <dgm:cxn modelId="{58B008D5-1BB2-4AB3-B770-038AE1BA7CF4}" type="presParOf" srcId="{AE8EF23E-B103-4FD0-A1E0-9A838110C747}" destId="{3E34835F-1ADF-4429-A021-FECD0EFE3299}" srcOrd="0" destOrd="0" presId="urn:microsoft.com/office/officeart/2005/8/layout/hierarchy3"/>
    <dgm:cxn modelId="{589ACE94-0FB2-46CA-8DEE-20C8CF607A19}" type="presParOf" srcId="{3E34835F-1ADF-4429-A021-FECD0EFE3299}" destId="{CED4F42A-26D0-4967-8A71-7E1A8978560A}" srcOrd="0" destOrd="0" presId="urn:microsoft.com/office/officeart/2005/8/layout/hierarchy3"/>
    <dgm:cxn modelId="{14A02BEC-CA50-481A-B117-3ADB5F77E038}" type="presParOf" srcId="{CED4F42A-26D0-4967-8A71-7E1A8978560A}" destId="{768AE723-FF9F-4E6E-81DB-A3A0FEE565C2}" srcOrd="0" destOrd="0" presId="urn:microsoft.com/office/officeart/2005/8/layout/hierarchy3"/>
    <dgm:cxn modelId="{61242EA9-F750-487B-9A3C-BB5A7866E33D}" type="presParOf" srcId="{CED4F42A-26D0-4967-8A71-7E1A8978560A}" destId="{6339D904-9D83-41F9-B9BC-47FA38F9A2C8}" srcOrd="1" destOrd="0" presId="urn:microsoft.com/office/officeart/2005/8/layout/hierarchy3"/>
    <dgm:cxn modelId="{98BB89AF-8DA8-40A8-95F2-52C8B26394D6}" type="presParOf" srcId="{3E34835F-1ADF-4429-A021-FECD0EFE3299}" destId="{EF957F62-3864-484F-B93A-11D95F8AC67C}" srcOrd="1" destOrd="0" presId="urn:microsoft.com/office/officeart/2005/8/layout/hierarchy3"/>
    <dgm:cxn modelId="{403F0FFA-75CF-4DC9-B9C3-68A0A58646B4}" type="presParOf" srcId="{EF957F62-3864-484F-B93A-11D95F8AC67C}" destId="{EAE3424C-9112-4DA7-B6D8-207F72B0169E}" srcOrd="0" destOrd="0" presId="urn:microsoft.com/office/officeart/2005/8/layout/hierarchy3"/>
    <dgm:cxn modelId="{E5604B3B-01F0-40B9-965C-ECABDF1F3D64}" type="presParOf" srcId="{EF957F62-3864-484F-B93A-11D95F8AC67C}" destId="{12754F23-C796-4FB3-A4AE-5109369E4D46}" srcOrd="1" destOrd="0" presId="urn:microsoft.com/office/officeart/2005/8/layout/hierarchy3"/>
    <dgm:cxn modelId="{E3392727-8D3A-4FC1-8C45-C739203508B8}" type="presParOf" srcId="{EF957F62-3864-484F-B93A-11D95F8AC67C}" destId="{4E909949-1733-484B-B946-FBE863322D24}" srcOrd="2" destOrd="0" presId="urn:microsoft.com/office/officeart/2005/8/layout/hierarchy3"/>
    <dgm:cxn modelId="{56AE829C-0516-4E75-91C9-7B9CE6C29E64}" type="presParOf" srcId="{EF957F62-3864-484F-B93A-11D95F8AC67C}" destId="{00A39859-EC67-457B-B2D0-E90986F932C4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CD89BA1-DF95-4382-BFA1-35FC626D5FF6}" type="doc">
      <dgm:prSet loTypeId="urn:microsoft.com/office/officeart/2008/layout/PictureAccentList" loCatId="list" qsTypeId="urn:microsoft.com/office/officeart/2005/8/quickstyle/simple1" qsCatId="simple" csTypeId="urn:microsoft.com/office/officeart/2005/8/colors/accent1_2" csCatId="accent1" phldr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</dgm:spPr>
      <dgm:t>
        <a:bodyPr/>
        <a:lstStyle/>
        <a:p>
          <a:endParaRPr lang="ru-RU"/>
        </a:p>
      </dgm:t>
    </dgm:pt>
    <dgm:pt modelId="{CD975ED8-67A4-4EE5-9B13-1F37389A8CC6}">
      <dgm:prSet phldrT="[Текст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b="1" dirty="0" smtClean="0"/>
            <a:t>Раздел должен содержать:</a:t>
          </a:r>
          <a:endParaRPr lang="ru-RU" dirty="0"/>
        </a:p>
      </dgm:t>
    </dgm:pt>
    <dgm:pt modelId="{728DAB65-45EB-44EB-9B19-9E30114AF459}" type="parTrans" cxnId="{D8A78A49-FDFF-4B27-8A8D-64A614075076}">
      <dgm:prSet/>
      <dgm:spPr/>
      <dgm:t>
        <a:bodyPr/>
        <a:lstStyle/>
        <a:p>
          <a:endParaRPr lang="ru-RU"/>
        </a:p>
      </dgm:t>
    </dgm:pt>
    <dgm:pt modelId="{987119DD-7B8F-4CB6-AC37-5482516F798E}" type="sibTrans" cxnId="{D8A78A49-FDFF-4B27-8A8D-64A614075076}">
      <dgm:prSet/>
      <dgm:spPr/>
      <dgm:t>
        <a:bodyPr/>
        <a:lstStyle/>
        <a:p>
          <a:endParaRPr lang="ru-RU"/>
        </a:p>
      </dgm:t>
    </dgm:pt>
    <dgm:pt modelId="{9623F657-1BB9-4408-8D1C-0150941275FC}">
      <dgm:prSet phldrT="[Текст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dirty="0" smtClean="0"/>
            <a:t>методические материалы, являющиеся системообразующими для реализации образовательной программы</a:t>
          </a:r>
        </a:p>
      </dgm:t>
    </dgm:pt>
    <dgm:pt modelId="{3D7ABDAB-891B-4E9B-9A69-ACE7742369AC}" type="parTrans" cxnId="{65665FA9-988C-482C-AE0B-FE7EA7427DDB}">
      <dgm:prSet/>
      <dgm:spPr/>
      <dgm:t>
        <a:bodyPr/>
        <a:lstStyle/>
        <a:p>
          <a:endParaRPr lang="ru-RU"/>
        </a:p>
      </dgm:t>
    </dgm:pt>
    <dgm:pt modelId="{D2B0D074-E435-4D2E-BC34-6593121F4D27}" type="sibTrans" cxnId="{65665FA9-988C-482C-AE0B-FE7EA7427DDB}">
      <dgm:prSet/>
      <dgm:spPr/>
      <dgm:t>
        <a:bodyPr/>
        <a:lstStyle/>
        <a:p>
          <a:endParaRPr lang="ru-RU"/>
        </a:p>
      </dgm:t>
    </dgm:pt>
    <dgm:pt modelId="{531905E4-8F2B-470E-B445-F69EA49AE6E3}">
      <dgm:prSet phldrT="[Текст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dirty="0" smtClean="0"/>
            <a:t>систему (план) воспитательной работы </a:t>
          </a:r>
          <a:endParaRPr lang="ru-RU" dirty="0"/>
        </a:p>
      </dgm:t>
    </dgm:pt>
    <dgm:pt modelId="{415814C7-59FE-4EF4-958C-8EB05B9C1750}" type="parTrans" cxnId="{9F86276F-14DF-465F-9F7C-3AF7341D49EA}">
      <dgm:prSet/>
      <dgm:spPr/>
      <dgm:t>
        <a:bodyPr/>
        <a:lstStyle/>
        <a:p>
          <a:endParaRPr lang="ru-RU"/>
        </a:p>
      </dgm:t>
    </dgm:pt>
    <dgm:pt modelId="{9146426F-D974-4D0D-A311-7B76D67C2DD6}" type="sibTrans" cxnId="{9F86276F-14DF-465F-9F7C-3AF7341D49EA}">
      <dgm:prSet/>
      <dgm:spPr/>
      <dgm:t>
        <a:bodyPr/>
        <a:lstStyle/>
        <a:p>
          <a:endParaRPr lang="ru-RU"/>
        </a:p>
      </dgm:t>
    </dgm:pt>
    <dgm:pt modelId="{9048D7F4-1E3C-48C8-B880-448D9F4AE059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/>
            <a:t>особенности проведения занятий, используемых технологий</a:t>
          </a:r>
        </a:p>
      </dgm:t>
    </dgm:pt>
    <dgm:pt modelId="{0107B527-7330-4E64-8557-11DCDF98AB14}" type="parTrans" cxnId="{F154DC0D-9221-4ABE-9DFF-44AF1C8D1CB0}">
      <dgm:prSet/>
      <dgm:spPr/>
      <dgm:t>
        <a:bodyPr/>
        <a:lstStyle/>
        <a:p>
          <a:endParaRPr lang="ru-RU"/>
        </a:p>
      </dgm:t>
    </dgm:pt>
    <dgm:pt modelId="{39F40D0C-05FF-423C-8908-674681EFBA65}" type="sibTrans" cxnId="{F154DC0D-9221-4ABE-9DFF-44AF1C8D1CB0}">
      <dgm:prSet/>
      <dgm:spPr/>
      <dgm:t>
        <a:bodyPr/>
        <a:lstStyle/>
        <a:p>
          <a:endParaRPr lang="ru-RU"/>
        </a:p>
      </dgm:t>
    </dgm:pt>
    <dgm:pt modelId="{6421D2A0-BBE2-42CC-905E-7636CC2C6AA3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dirty="0" smtClean="0"/>
            <a:t>памятки, упражнения, репертуар, музыкальное сопровождение </a:t>
          </a:r>
          <a:endParaRPr lang="ru-RU" dirty="0"/>
        </a:p>
      </dgm:t>
    </dgm:pt>
    <dgm:pt modelId="{D723E112-3718-4654-BA7A-C79400542034}" type="parTrans" cxnId="{8A417287-51F9-4ADB-ACDD-F5468587C0D6}">
      <dgm:prSet/>
      <dgm:spPr/>
      <dgm:t>
        <a:bodyPr/>
        <a:lstStyle/>
        <a:p>
          <a:endParaRPr lang="ru-RU"/>
        </a:p>
      </dgm:t>
    </dgm:pt>
    <dgm:pt modelId="{149BF389-F146-47CD-AAA5-2E72966215ED}" type="sibTrans" cxnId="{8A417287-51F9-4ADB-ACDD-F5468587C0D6}">
      <dgm:prSet/>
      <dgm:spPr/>
      <dgm:t>
        <a:bodyPr/>
        <a:lstStyle/>
        <a:p>
          <a:endParaRPr lang="ru-RU"/>
        </a:p>
      </dgm:t>
    </dgm:pt>
    <dgm:pt modelId="{54FA4BFE-6AE5-4968-AC5F-0909D1EE1CDB}" type="pres">
      <dgm:prSet presAssocID="{7CD89BA1-DF95-4382-BFA1-35FC626D5FF6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7C5097A-99A8-480F-A05F-4542F81D77A9}" type="pres">
      <dgm:prSet presAssocID="{CD975ED8-67A4-4EE5-9B13-1F37389A8CC6}" presName="root" presStyleCnt="0">
        <dgm:presLayoutVars>
          <dgm:chMax/>
          <dgm:chPref val="4"/>
        </dgm:presLayoutVars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866C5B0A-7BBF-4CAA-9931-380C428840F2}" type="pres">
      <dgm:prSet presAssocID="{CD975ED8-67A4-4EE5-9B13-1F37389A8CC6}" presName="rootComposite" presStyleCnt="0">
        <dgm:presLayoutVars/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534A06D4-5BB1-4434-B9C8-E08D514DCE40}" type="pres">
      <dgm:prSet presAssocID="{CD975ED8-67A4-4EE5-9B13-1F37389A8CC6}" presName="rootText" presStyleLbl="node0" presStyleIdx="0" presStyleCnt="1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545DA423-D6D0-4CB2-BBFB-3F6B8739E68D}" type="pres">
      <dgm:prSet presAssocID="{CD975ED8-67A4-4EE5-9B13-1F37389A8CC6}" presName="childShape" presStyleCnt="0">
        <dgm:presLayoutVars>
          <dgm:chMax val="0"/>
          <dgm:chPref val="0"/>
        </dgm:presLayoutVars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EA2A094D-8104-45BE-9C17-97CB846AEB3C}" type="pres">
      <dgm:prSet presAssocID="{9623F657-1BB9-4408-8D1C-0150941275FC}" presName="childComposite" presStyleCnt="0">
        <dgm:presLayoutVars>
          <dgm:chMax val="0"/>
          <dgm:chPref val="0"/>
        </dgm:presLayoutVars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57B66E68-496C-4C04-9660-855B98C9C00A}" type="pres">
      <dgm:prSet presAssocID="{9623F657-1BB9-4408-8D1C-0150941275FC}" presName="Image" presStyleLbl="nod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30DF80AA-48B3-4378-8E32-1D94F0D0E95C}" type="pres">
      <dgm:prSet presAssocID="{9623F657-1BB9-4408-8D1C-0150941275FC}" presName="childText" presStyleLbl="l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39FB5A-7E67-42A2-83E3-03BF7805DE23}" type="pres">
      <dgm:prSet presAssocID="{9048D7F4-1E3C-48C8-B880-448D9F4AE059}" presName="childComposite" presStyleCnt="0">
        <dgm:presLayoutVars>
          <dgm:chMax val="0"/>
          <dgm:chPref val="0"/>
        </dgm:presLayoutVars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3F712618-9B7D-47D4-9573-DAF3F6F140CF}" type="pres">
      <dgm:prSet presAssocID="{9048D7F4-1E3C-48C8-B880-448D9F4AE059}" presName="Image" presStyleLbl="node1" presStyleIdx="1" presStyleCnt="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ru-RU"/>
        </a:p>
      </dgm:t>
    </dgm:pt>
    <dgm:pt modelId="{12F43FB9-B95F-4415-973A-4C52A5A5C4D5}" type="pres">
      <dgm:prSet presAssocID="{9048D7F4-1E3C-48C8-B880-448D9F4AE059}" presName="childText" presStyleLbl="l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AA8A82-E47D-4FEC-B57A-187CB0F4319D}" type="pres">
      <dgm:prSet presAssocID="{6421D2A0-BBE2-42CC-905E-7636CC2C6AA3}" presName="childComposite" presStyleCnt="0">
        <dgm:presLayoutVars>
          <dgm:chMax val="0"/>
          <dgm:chPref val="0"/>
        </dgm:presLayoutVars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2418CDFC-070E-4215-AC96-5E339767FEC9}" type="pres">
      <dgm:prSet presAssocID="{6421D2A0-BBE2-42CC-905E-7636CC2C6AA3}" presName="Image" presStyleLbl="node1" presStyleIdx="2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6847F548-5449-4F68-8C0E-DB79F193F519}" type="pres">
      <dgm:prSet presAssocID="{6421D2A0-BBE2-42CC-905E-7636CC2C6AA3}" presName="childText" presStyleLbl="l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4E3334-6518-4756-9B42-1F937A91C2E5}" type="pres">
      <dgm:prSet presAssocID="{531905E4-8F2B-470E-B445-F69EA49AE6E3}" presName="childComposite" presStyleCnt="0">
        <dgm:presLayoutVars>
          <dgm:chMax val="0"/>
          <dgm:chPref val="0"/>
        </dgm:presLayoutVars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C86BA102-243E-44F6-A5D0-8EAE19A64833}" type="pres">
      <dgm:prSet presAssocID="{531905E4-8F2B-470E-B445-F69EA49AE6E3}" presName="Image" presStyleLbl="node1" presStyleIdx="3" presStyleCnt="4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ru-RU"/>
        </a:p>
      </dgm:t>
    </dgm:pt>
    <dgm:pt modelId="{3B4DB47A-A72A-419B-B37A-E88408B12242}" type="pres">
      <dgm:prSet presAssocID="{531905E4-8F2B-470E-B445-F69EA49AE6E3}" presName="childText" presStyleLbl="l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154DC0D-9221-4ABE-9DFF-44AF1C8D1CB0}" srcId="{CD975ED8-67A4-4EE5-9B13-1F37389A8CC6}" destId="{9048D7F4-1E3C-48C8-B880-448D9F4AE059}" srcOrd="1" destOrd="0" parTransId="{0107B527-7330-4E64-8557-11DCDF98AB14}" sibTransId="{39F40D0C-05FF-423C-8908-674681EFBA65}"/>
    <dgm:cxn modelId="{65665FA9-988C-482C-AE0B-FE7EA7427DDB}" srcId="{CD975ED8-67A4-4EE5-9B13-1F37389A8CC6}" destId="{9623F657-1BB9-4408-8D1C-0150941275FC}" srcOrd="0" destOrd="0" parTransId="{3D7ABDAB-891B-4E9B-9A69-ACE7742369AC}" sibTransId="{D2B0D074-E435-4D2E-BC34-6593121F4D27}"/>
    <dgm:cxn modelId="{8A417287-51F9-4ADB-ACDD-F5468587C0D6}" srcId="{CD975ED8-67A4-4EE5-9B13-1F37389A8CC6}" destId="{6421D2A0-BBE2-42CC-905E-7636CC2C6AA3}" srcOrd="2" destOrd="0" parTransId="{D723E112-3718-4654-BA7A-C79400542034}" sibTransId="{149BF389-F146-47CD-AAA5-2E72966215ED}"/>
    <dgm:cxn modelId="{0F7C3688-4233-42A3-8FE2-7FE4C5E51A51}" type="presOf" srcId="{531905E4-8F2B-470E-B445-F69EA49AE6E3}" destId="{3B4DB47A-A72A-419B-B37A-E88408B12242}" srcOrd="0" destOrd="0" presId="urn:microsoft.com/office/officeart/2008/layout/PictureAccentList"/>
    <dgm:cxn modelId="{6B002253-55BB-49BC-845A-0B4113478F48}" type="presOf" srcId="{7CD89BA1-DF95-4382-BFA1-35FC626D5FF6}" destId="{54FA4BFE-6AE5-4968-AC5F-0909D1EE1CDB}" srcOrd="0" destOrd="0" presId="urn:microsoft.com/office/officeart/2008/layout/PictureAccentList"/>
    <dgm:cxn modelId="{D8A78A49-FDFF-4B27-8A8D-64A614075076}" srcId="{7CD89BA1-DF95-4382-BFA1-35FC626D5FF6}" destId="{CD975ED8-67A4-4EE5-9B13-1F37389A8CC6}" srcOrd="0" destOrd="0" parTransId="{728DAB65-45EB-44EB-9B19-9E30114AF459}" sibTransId="{987119DD-7B8F-4CB6-AC37-5482516F798E}"/>
    <dgm:cxn modelId="{9F86276F-14DF-465F-9F7C-3AF7341D49EA}" srcId="{CD975ED8-67A4-4EE5-9B13-1F37389A8CC6}" destId="{531905E4-8F2B-470E-B445-F69EA49AE6E3}" srcOrd="3" destOrd="0" parTransId="{415814C7-59FE-4EF4-958C-8EB05B9C1750}" sibTransId="{9146426F-D974-4D0D-A311-7B76D67C2DD6}"/>
    <dgm:cxn modelId="{5715E293-21AD-4DD0-ABBD-22B6B719ED78}" type="presOf" srcId="{6421D2A0-BBE2-42CC-905E-7636CC2C6AA3}" destId="{6847F548-5449-4F68-8C0E-DB79F193F519}" srcOrd="0" destOrd="0" presId="urn:microsoft.com/office/officeart/2008/layout/PictureAccentList"/>
    <dgm:cxn modelId="{216E19F9-66D2-4667-8289-C068C6C3CC7F}" type="presOf" srcId="{CD975ED8-67A4-4EE5-9B13-1F37389A8CC6}" destId="{534A06D4-5BB1-4434-B9C8-E08D514DCE40}" srcOrd="0" destOrd="0" presId="urn:microsoft.com/office/officeart/2008/layout/PictureAccentList"/>
    <dgm:cxn modelId="{5B1F187E-8EE4-4875-8C08-A9B502DFBFAC}" type="presOf" srcId="{9048D7F4-1E3C-48C8-B880-448D9F4AE059}" destId="{12F43FB9-B95F-4415-973A-4C52A5A5C4D5}" srcOrd="0" destOrd="0" presId="urn:microsoft.com/office/officeart/2008/layout/PictureAccentList"/>
    <dgm:cxn modelId="{202C1A50-6307-485D-AC02-66C8AD8CB110}" type="presOf" srcId="{9623F657-1BB9-4408-8D1C-0150941275FC}" destId="{30DF80AA-48B3-4378-8E32-1D94F0D0E95C}" srcOrd="0" destOrd="0" presId="urn:microsoft.com/office/officeart/2008/layout/PictureAccentList"/>
    <dgm:cxn modelId="{0882B93B-3C01-450E-AF25-FBCC9F4DC04A}" type="presParOf" srcId="{54FA4BFE-6AE5-4968-AC5F-0909D1EE1CDB}" destId="{77C5097A-99A8-480F-A05F-4542F81D77A9}" srcOrd="0" destOrd="0" presId="urn:microsoft.com/office/officeart/2008/layout/PictureAccentList"/>
    <dgm:cxn modelId="{C73789B5-062E-4DDF-8CF3-DB649423DC4B}" type="presParOf" srcId="{77C5097A-99A8-480F-A05F-4542F81D77A9}" destId="{866C5B0A-7BBF-4CAA-9931-380C428840F2}" srcOrd="0" destOrd="0" presId="urn:microsoft.com/office/officeart/2008/layout/PictureAccentList"/>
    <dgm:cxn modelId="{D30DB481-16AA-4ED4-8E29-8634409B6988}" type="presParOf" srcId="{866C5B0A-7BBF-4CAA-9931-380C428840F2}" destId="{534A06D4-5BB1-4434-B9C8-E08D514DCE40}" srcOrd="0" destOrd="0" presId="urn:microsoft.com/office/officeart/2008/layout/PictureAccentList"/>
    <dgm:cxn modelId="{E3623ABF-088C-4B48-A4AA-5E31C37A4147}" type="presParOf" srcId="{77C5097A-99A8-480F-A05F-4542F81D77A9}" destId="{545DA423-D6D0-4CB2-BBFB-3F6B8739E68D}" srcOrd="1" destOrd="0" presId="urn:microsoft.com/office/officeart/2008/layout/PictureAccentList"/>
    <dgm:cxn modelId="{F69E4C08-B650-4D5A-BC75-A66F2166EB1A}" type="presParOf" srcId="{545DA423-D6D0-4CB2-BBFB-3F6B8739E68D}" destId="{EA2A094D-8104-45BE-9C17-97CB846AEB3C}" srcOrd="0" destOrd="0" presId="urn:microsoft.com/office/officeart/2008/layout/PictureAccentList"/>
    <dgm:cxn modelId="{CD835539-FB54-436D-97D9-B157F8CD6B3C}" type="presParOf" srcId="{EA2A094D-8104-45BE-9C17-97CB846AEB3C}" destId="{57B66E68-496C-4C04-9660-855B98C9C00A}" srcOrd="0" destOrd="0" presId="urn:microsoft.com/office/officeart/2008/layout/PictureAccentList"/>
    <dgm:cxn modelId="{CD63A5DB-F7BD-438E-A0BA-C4E5E89D7E42}" type="presParOf" srcId="{EA2A094D-8104-45BE-9C17-97CB846AEB3C}" destId="{30DF80AA-48B3-4378-8E32-1D94F0D0E95C}" srcOrd="1" destOrd="0" presId="urn:microsoft.com/office/officeart/2008/layout/PictureAccentList"/>
    <dgm:cxn modelId="{AEBFD334-24D5-4A42-919C-2B45F6F36CE9}" type="presParOf" srcId="{545DA423-D6D0-4CB2-BBFB-3F6B8739E68D}" destId="{3439FB5A-7E67-42A2-83E3-03BF7805DE23}" srcOrd="1" destOrd="0" presId="urn:microsoft.com/office/officeart/2008/layout/PictureAccentList"/>
    <dgm:cxn modelId="{39534563-6767-4D2C-AC97-DD21B99866D2}" type="presParOf" srcId="{3439FB5A-7E67-42A2-83E3-03BF7805DE23}" destId="{3F712618-9B7D-47D4-9573-DAF3F6F140CF}" srcOrd="0" destOrd="0" presId="urn:microsoft.com/office/officeart/2008/layout/PictureAccentList"/>
    <dgm:cxn modelId="{3A7AF4EE-EF56-423F-AAC2-20DD02EF20B4}" type="presParOf" srcId="{3439FB5A-7E67-42A2-83E3-03BF7805DE23}" destId="{12F43FB9-B95F-4415-973A-4C52A5A5C4D5}" srcOrd="1" destOrd="0" presId="urn:microsoft.com/office/officeart/2008/layout/PictureAccentList"/>
    <dgm:cxn modelId="{683FB389-34AD-4B60-B1BE-278B35616E75}" type="presParOf" srcId="{545DA423-D6D0-4CB2-BBFB-3F6B8739E68D}" destId="{11AA8A82-E47D-4FEC-B57A-187CB0F4319D}" srcOrd="2" destOrd="0" presId="urn:microsoft.com/office/officeart/2008/layout/PictureAccentList"/>
    <dgm:cxn modelId="{9AA2FCC4-9B69-4F21-A16E-684B75F5A1DE}" type="presParOf" srcId="{11AA8A82-E47D-4FEC-B57A-187CB0F4319D}" destId="{2418CDFC-070E-4215-AC96-5E339767FEC9}" srcOrd="0" destOrd="0" presId="urn:microsoft.com/office/officeart/2008/layout/PictureAccentList"/>
    <dgm:cxn modelId="{D682F3DC-7791-4449-90A1-1A2ED1BACA50}" type="presParOf" srcId="{11AA8A82-E47D-4FEC-B57A-187CB0F4319D}" destId="{6847F548-5449-4F68-8C0E-DB79F193F519}" srcOrd="1" destOrd="0" presId="urn:microsoft.com/office/officeart/2008/layout/PictureAccentList"/>
    <dgm:cxn modelId="{0C845AD4-B417-48EA-B234-6F1FDE0E8145}" type="presParOf" srcId="{545DA423-D6D0-4CB2-BBFB-3F6B8739E68D}" destId="{364E3334-6518-4756-9B42-1F937A91C2E5}" srcOrd="3" destOrd="0" presId="urn:microsoft.com/office/officeart/2008/layout/PictureAccentList"/>
    <dgm:cxn modelId="{3693F486-7A48-482B-8F22-27D0C4C1982E}" type="presParOf" srcId="{364E3334-6518-4756-9B42-1F937A91C2E5}" destId="{C86BA102-243E-44F6-A5D0-8EAE19A64833}" srcOrd="0" destOrd="0" presId="urn:microsoft.com/office/officeart/2008/layout/PictureAccentList"/>
    <dgm:cxn modelId="{FC7A0C4D-7A42-4DAE-B9BF-51DC25979F6B}" type="presParOf" srcId="{364E3334-6518-4756-9B42-1F937A91C2E5}" destId="{3B4DB47A-A72A-419B-B37A-E88408B12242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6C3798E-05D5-48F9-ABB9-082F196A9E39}" type="doc">
      <dgm:prSet loTypeId="urn:microsoft.com/office/officeart/2005/8/layout/lProcess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07ABC69-C40F-419B-9532-CFDD4B32F579}">
      <dgm:prSet phldrT="[Текст]"/>
      <dgm:spPr/>
      <dgm:t>
        <a:bodyPr/>
        <a:lstStyle/>
        <a:p>
          <a:r>
            <a:rPr lang="ru-RU" b="1" dirty="0" smtClean="0"/>
            <a:t>В разделе описывается:</a:t>
          </a:r>
          <a:endParaRPr lang="ru-RU" dirty="0"/>
        </a:p>
      </dgm:t>
    </dgm:pt>
    <dgm:pt modelId="{42048014-4B70-4621-B99B-B4FE3E2008F5}" type="parTrans" cxnId="{6C4BAD4E-9450-4202-8581-88BA60DE2218}">
      <dgm:prSet/>
      <dgm:spPr/>
      <dgm:t>
        <a:bodyPr/>
        <a:lstStyle/>
        <a:p>
          <a:endParaRPr lang="ru-RU"/>
        </a:p>
      </dgm:t>
    </dgm:pt>
    <dgm:pt modelId="{6ED6835E-5706-48B9-993C-F63D2C9492CD}" type="sibTrans" cxnId="{6C4BAD4E-9450-4202-8581-88BA60DE2218}">
      <dgm:prSet/>
      <dgm:spPr/>
      <dgm:t>
        <a:bodyPr/>
        <a:lstStyle/>
        <a:p>
          <a:endParaRPr lang="ru-RU"/>
        </a:p>
      </dgm:t>
    </dgm:pt>
    <dgm:pt modelId="{800F869E-AE94-4200-8414-4F2223671F68}">
      <dgm:prSet phldrT="[Текст]" custT="1"/>
      <dgm:spPr/>
      <dgm:t>
        <a:bodyPr/>
        <a:lstStyle/>
        <a:p>
          <a:r>
            <a:rPr lang="ru-RU" sz="1100" dirty="0" smtClean="0"/>
            <a:t>Система текущего контроля и промежуточной аттестации обучающихся, процедуры диагностики успешности освоения программы</a:t>
          </a:r>
          <a:endParaRPr lang="ru-RU" sz="1100" dirty="0"/>
        </a:p>
      </dgm:t>
    </dgm:pt>
    <dgm:pt modelId="{F30FEDA9-915E-487A-9A9C-FB9FAA51F85B}" type="parTrans" cxnId="{2373432D-F834-4DE7-97BD-E5C5DB269FDF}">
      <dgm:prSet/>
      <dgm:spPr/>
      <dgm:t>
        <a:bodyPr/>
        <a:lstStyle/>
        <a:p>
          <a:endParaRPr lang="ru-RU"/>
        </a:p>
      </dgm:t>
    </dgm:pt>
    <dgm:pt modelId="{AB02CFC5-B701-428A-8FE8-F3144A5D6174}" type="sibTrans" cxnId="{2373432D-F834-4DE7-97BD-E5C5DB269FDF}">
      <dgm:prSet/>
      <dgm:spPr/>
      <dgm:t>
        <a:bodyPr/>
        <a:lstStyle/>
        <a:p>
          <a:endParaRPr lang="ru-RU"/>
        </a:p>
      </dgm:t>
    </dgm:pt>
    <dgm:pt modelId="{C0D8259D-6110-4ADC-A8F6-D025529207C0}">
      <dgm:prSet phldrT="[Текст]" custT="1"/>
      <dgm:spPr/>
      <dgm:t>
        <a:bodyPr/>
        <a:lstStyle/>
        <a:p>
          <a:r>
            <a:rPr lang="ru-RU" sz="1200" dirty="0" smtClean="0"/>
            <a:t>Оценки готовности к освоению содержания материала того или иного уровня сложности</a:t>
          </a:r>
          <a:endParaRPr lang="ru-RU" sz="1200" dirty="0"/>
        </a:p>
      </dgm:t>
    </dgm:pt>
    <dgm:pt modelId="{0D7B19D8-CB0F-4AFF-BAE2-E6664DDF1B82}" type="parTrans" cxnId="{04AE3FBF-6F02-42C6-8473-BF961DC1400B}">
      <dgm:prSet/>
      <dgm:spPr/>
      <dgm:t>
        <a:bodyPr/>
        <a:lstStyle/>
        <a:p>
          <a:endParaRPr lang="ru-RU"/>
        </a:p>
      </dgm:t>
    </dgm:pt>
    <dgm:pt modelId="{66917217-D4AD-4938-BF13-C3C39ECA5EAE}" type="sibTrans" cxnId="{04AE3FBF-6F02-42C6-8473-BF961DC1400B}">
      <dgm:prSet/>
      <dgm:spPr/>
      <dgm:t>
        <a:bodyPr/>
        <a:lstStyle/>
        <a:p>
          <a:endParaRPr lang="ru-RU"/>
        </a:p>
      </dgm:t>
    </dgm:pt>
    <dgm:pt modelId="{FA4211E0-E395-4A05-85B6-5938C6FEA803}">
      <dgm:prSet phldrT="[Текст]"/>
      <dgm:spPr/>
      <dgm:t>
        <a:bodyPr/>
        <a:lstStyle/>
        <a:p>
          <a:r>
            <a:rPr lang="ru-RU" b="1" dirty="0" smtClean="0"/>
            <a:t>В разделе указывается:</a:t>
          </a:r>
          <a:endParaRPr lang="ru-RU" dirty="0"/>
        </a:p>
      </dgm:t>
    </dgm:pt>
    <dgm:pt modelId="{FFEF9901-D3D3-455C-BBDA-0D9829595F88}" type="parTrans" cxnId="{BEE132DC-4898-4F9D-9C57-51E18D083331}">
      <dgm:prSet/>
      <dgm:spPr/>
      <dgm:t>
        <a:bodyPr/>
        <a:lstStyle/>
        <a:p>
          <a:endParaRPr lang="ru-RU"/>
        </a:p>
      </dgm:t>
    </dgm:pt>
    <dgm:pt modelId="{D19AACE1-BEB3-413E-8541-D8402153B7E5}" type="sibTrans" cxnId="{BEE132DC-4898-4F9D-9C57-51E18D083331}">
      <dgm:prSet/>
      <dgm:spPr/>
      <dgm:t>
        <a:bodyPr/>
        <a:lstStyle/>
        <a:p>
          <a:endParaRPr lang="ru-RU"/>
        </a:p>
      </dgm:t>
    </dgm:pt>
    <dgm:pt modelId="{87C256E9-C69E-474F-B071-FCB744F6A448}">
      <dgm:prSet phldrT="[Текст]" custT="1"/>
      <dgm:spPr/>
      <dgm:t>
        <a:bodyPr/>
        <a:lstStyle/>
        <a:p>
          <a:r>
            <a:rPr lang="ru-RU" sz="1300" dirty="0" smtClean="0"/>
            <a:t>методические рекомендации по проведению промежуточной аттестации </a:t>
          </a:r>
        </a:p>
        <a:p>
          <a:r>
            <a:rPr lang="ru-RU" sz="1300" dirty="0" smtClean="0"/>
            <a:t>(по итогам каждого полугодия или модуля) </a:t>
          </a:r>
        </a:p>
        <a:p>
          <a:r>
            <a:rPr lang="ru-RU" sz="1300" dirty="0" smtClean="0"/>
            <a:t>и итоговой аттестации, возможность получения свидетельства </a:t>
          </a:r>
        </a:p>
        <a:p>
          <a:r>
            <a:rPr lang="ru-RU" sz="1300" dirty="0" smtClean="0"/>
            <a:t>об обучении установленного образца</a:t>
          </a:r>
          <a:endParaRPr lang="ru-RU" sz="1300" dirty="0"/>
        </a:p>
      </dgm:t>
    </dgm:pt>
    <dgm:pt modelId="{D1B03DD2-34FB-4A92-8B7B-98B0FCC0BAEF}" type="parTrans" cxnId="{D60A35C9-E5F0-44B6-BE41-CE4AF2FCA7F5}">
      <dgm:prSet/>
      <dgm:spPr/>
      <dgm:t>
        <a:bodyPr/>
        <a:lstStyle/>
        <a:p>
          <a:endParaRPr lang="ru-RU"/>
        </a:p>
      </dgm:t>
    </dgm:pt>
    <dgm:pt modelId="{F66F94DF-A16B-40C1-8659-38EB10F28100}" type="sibTrans" cxnId="{D60A35C9-E5F0-44B6-BE41-CE4AF2FCA7F5}">
      <dgm:prSet/>
      <dgm:spPr/>
      <dgm:t>
        <a:bodyPr/>
        <a:lstStyle/>
        <a:p>
          <a:endParaRPr lang="ru-RU"/>
        </a:p>
      </dgm:t>
    </dgm:pt>
    <dgm:pt modelId="{4E16BB8F-0DBF-494B-B8EE-A4D93586C2CD}">
      <dgm:prSet phldrT="[Текст]"/>
      <dgm:spPr/>
      <dgm:t>
        <a:bodyPr/>
        <a:lstStyle/>
        <a:p>
          <a:r>
            <a:rPr lang="ru-RU" b="1" dirty="0" smtClean="0"/>
            <a:t>В разделе </a:t>
          </a:r>
          <a:r>
            <a:rPr lang="ru-RU" b="1" dirty="0" smtClean="0"/>
            <a:t>отражается:</a:t>
          </a:r>
          <a:endParaRPr lang="ru-RU" dirty="0"/>
        </a:p>
      </dgm:t>
    </dgm:pt>
    <dgm:pt modelId="{054EB6F6-4AE3-47FC-8E14-0E30197281EC}" type="parTrans" cxnId="{9CE994E4-5F26-45D1-8127-01802987ECCF}">
      <dgm:prSet/>
      <dgm:spPr/>
      <dgm:t>
        <a:bodyPr/>
        <a:lstStyle/>
        <a:p>
          <a:endParaRPr lang="ru-RU"/>
        </a:p>
      </dgm:t>
    </dgm:pt>
    <dgm:pt modelId="{E2906358-656B-446D-8196-E80B23F5ABC1}" type="sibTrans" cxnId="{9CE994E4-5F26-45D1-8127-01802987ECCF}">
      <dgm:prSet/>
      <dgm:spPr/>
      <dgm:t>
        <a:bodyPr/>
        <a:lstStyle/>
        <a:p>
          <a:endParaRPr lang="ru-RU"/>
        </a:p>
      </dgm:t>
    </dgm:pt>
    <dgm:pt modelId="{041EB6CB-5EB6-441C-BF0C-2100A13F7BDC}">
      <dgm:prSet phldrT="[Текст]" custT="1"/>
      <dgm:spPr/>
      <dgm:t>
        <a:bodyPr/>
        <a:lstStyle/>
        <a:p>
          <a:r>
            <a:rPr lang="ru-RU" sz="1200" dirty="0" smtClean="0"/>
            <a:t>система выявления и поддержки талантливых детей, поощрения достижений обучающихся </a:t>
          </a:r>
          <a:endParaRPr lang="ru-RU" sz="1200" dirty="0"/>
        </a:p>
      </dgm:t>
    </dgm:pt>
    <dgm:pt modelId="{13A877B7-0CC0-4ABC-B8AA-CCC537E071B9}" type="parTrans" cxnId="{BE6DF3CB-8EF1-4929-849D-88EE5007A6C8}">
      <dgm:prSet/>
      <dgm:spPr/>
      <dgm:t>
        <a:bodyPr/>
        <a:lstStyle/>
        <a:p>
          <a:endParaRPr lang="ru-RU"/>
        </a:p>
      </dgm:t>
    </dgm:pt>
    <dgm:pt modelId="{2A4AAD2D-0F56-430B-9EA8-688161D5F874}" type="sibTrans" cxnId="{BE6DF3CB-8EF1-4929-849D-88EE5007A6C8}">
      <dgm:prSet/>
      <dgm:spPr/>
      <dgm:t>
        <a:bodyPr/>
        <a:lstStyle/>
        <a:p>
          <a:endParaRPr lang="ru-RU"/>
        </a:p>
      </dgm:t>
    </dgm:pt>
    <dgm:pt modelId="{1547B830-C07E-4730-82DD-7BCD4ABCBD08}">
      <dgm:prSet custT="1"/>
      <dgm:spPr/>
      <dgm:t>
        <a:bodyPr/>
        <a:lstStyle/>
        <a:p>
          <a:r>
            <a:rPr lang="ru-RU" sz="1200" dirty="0" smtClean="0"/>
            <a:t>Требования для перевода обучающихся на следующий год обучения и/или уровень программы</a:t>
          </a:r>
          <a:endParaRPr lang="ru-RU" sz="1200" dirty="0"/>
        </a:p>
      </dgm:t>
    </dgm:pt>
    <dgm:pt modelId="{07009205-728E-4E8B-A23C-72232805CFB8}" type="parTrans" cxnId="{73767FB3-F290-454F-ABC7-4A1C3E9D5173}">
      <dgm:prSet/>
      <dgm:spPr/>
      <dgm:t>
        <a:bodyPr/>
        <a:lstStyle/>
        <a:p>
          <a:endParaRPr lang="ru-RU"/>
        </a:p>
      </dgm:t>
    </dgm:pt>
    <dgm:pt modelId="{96BAB285-5DFF-4C97-B80B-F43254EA340D}" type="sibTrans" cxnId="{73767FB3-F290-454F-ABC7-4A1C3E9D5173}">
      <dgm:prSet/>
      <dgm:spPr/>
      <dgm:t>
        <a:bodyPr/>
        <a:lstStyle/>
        <a:p>
          <a:endParaRPr lang="ru-RU"/>
        </a:p>
      </dgm:t>
    </dgm:pt>
    <dgm:pt modelId="{5C5029E7-EFBA-49FC-998D-FF64EF011DE6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dirty="0" smtClean="0"/>
            <a:t>рекомендации для индивидуального сопровождения обучающихся, проявивших выдающиеся способности</a:t>
          </a:r>
        </a:p>
        <a:p>
          <a:pPr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dirty="0"/>
        </a:p>
      </dgm:t>
    </dgm:pt>
    <dgm:pt modelId="{8E94145A-4F3F-4369-BC6A-327F5BD32D19}" type="sibTrans" cxnId="{BDBC082E-446C-41F8-94D9-37E8BE8EA38B}">
      <dgm:prSet/>
      <dgm:spPr/>
      <dgm:t>
        <a:bodyPr/>
        <a:lstStyle/>
        <a:p>
          <a:endParaRPr lang="ru-RU"/>
        </a:p>
      </dgm:t>
    </dgm:pt>
    <dgm:pt modelId="{EF8C847E-EC27-4A91-A89E-010A7F655B9F}" type="parTrans" cxnId="{BDBC082E-446C-41F8-94D9-37E8BE8EA38B}">
      <dgm:prSet/>
      <dgm:spPr/>
      <dgm:t>
        <a:bodyPr/>
        <a:lstStyle/>
        <a:p>
          <a:endParaRPr lang="ru-RU"/>
        </a:p>
      </dgm:t>
    </dgm:pt>
    <dgm:pt modelId="{F034E7D3-0E31-4C72-900C-572C1CEE9276}" type="pres">
      <dgm:prSet presAssocID="{36C3798E-05D5-48F9-ABB9-082F196A9E39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48C5379-C823-430E-BDD3-338252F50FC1}" type="pres">
      <dgm:prSet presAssocID="{907ABC69-C40F-419B-9532-CFDD4B32F579}" presName="compNode" presStyleCnt="0"/>
      <dgm:spPr/>
    </dgm:pt>
    <dgm:pt modelId="{8EE3746D-6FCE-41D8-A19E-2AD6CCB36C92}" type="pres">
      <dgm:prSet presAssocID="{907ABC69-C40F-419B-9532-CFDD4B32F579}" presName="aNode" presStyleLbl="bgShp" presStyleIdx="0" presStyleCnt="3"/>
      <dgm:spPr/>
      <dgm:t>
        <a:bodyPr/>
        <a:lstStyle/>
        <a:p>
          <a:endParaRPr lang="ru-RU"/>
        </a:p>
      </dgm:t>
    </dgm:pt>
    <dgm:pt modelId="{5545611F-23A7-48D0-B4DE-8144047EB992}" type="pres">
      <dgm:prSet presAssocID="{907ABC69-C40F-419B-9532-CFDD4B32F579}" presName="textNode" presStyleLbl="bgShp" presStyleIdx="0" presStyleCnt="3"/>
      <dgm:spPr/>
      <dgm:t>
        <a:bodyPr/>
        <a:lstStyle/>
        <a:p>
          <a:endParaRPr lang="ru-RU"/>
        </a:p>
      </dgm:t>
    </dgm:pt>
    <dgm:pt modelId="{66860F6D-6DE2-468C-8145-A9D992E207E3}" type="pres">
      <dgm:prSet presAssocID="{907ABC69-C40F-419B-9532-CFDD4B32F579}" presName="compChildNode" presStyleCnt="0"/>
      <dgm:spPr/>
    </dgm:pt>
    <dgm:pt modelId="{18E55CB6-06B8-4E66-8178-B37C838BB2F2}" type="pres">
      <dgm:prSet presAssocID="{907ABC69-C40F-419B-9532-CFDD4B32F579}" presName="theInnerList" presStyleCnt="0"/>
      <dgm:spPr/>
    </dgm:pt>
    <dgm:pt modelId="{69A04886-C8E1-4633-8BC1-34AB4D8F4805}" type="pres">
      <dgm:prSet presAssocID="{800F869E-AE94-4200-8414-4F2223671F68}" presName="child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B97061-70AF-4251-9DC9-FF12714869BF}" type="pres">
      <dgm:prSet presAssocID="{800F869E-AE94-4200-8414-4F2223671F68}" presName="aSpace2" presStyleCnt="0"/>
      <dgm:spPr/>
    </dgm:pt>
    <dgm:pt modelId="{43E82FCF-1CE9-4266-8049-E754F0291299}" type="pres">
      <dgm:prSet presAssocID="{C0D8259D-6110-4ADC-A8F6-D025529207C0}" presName="child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8D9552-FA58-468E-BFAF-817858135A92}" type="pres">
      <dgm:prSet presAssocID="{C0D8259D-6110-4ADC-A8F6-D025529207C0}" presName="aSpace2" presStyleCnt="0"/>
      <dgm:spPr/>
    </dgm:pt>
    <dgm:pt modelId="{55836B57-20CF-46C5-9E3E-85AE9663E62F}" type="pres">
      <dgm:prSet presAssocID="{1547B830-C07E-4730-82DD-7BCD4ABCBD08}" presName="child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1D024B-1EF6-45AE-B423-67DFBE8554FF}" type="pres">
      <dgm:prSet presAssocID="{907ABC69-C40F-419B-9532-CFDD4B32F579}" presName="aSpace" presStyleCnt="0"/>
      <dgm:spPr/>
    </dgm:pt>
    <dgm:pt modelId="{8748B1F3-5A67-4D0D-8273-F6324E528F41}" type="pres">
      <dgm:prSet presAssocID="{FA4211E0-E395-4A05-85B6-5938C6FEA803}" presName="compNode" presStyleCnt="0"/>
      <dgm:spPr/>
    </dgm:pt>
    <dgm:pt modelId="{8A3A8A7D-DBDD-4226-A007-0C76FFF9A32C}" type="pres">
      <dgm:prSet presAssocID="{FA4211E0-E395-4A05-85B6-5938C6FEA803}" presName="aNode" presStyleLbl="bgShp" presStyleIdx="1" presStyleCnt="3"/>
      <dgm:spPr/>
      <dgm:t>
        <a:bodyPr/>
        <a:lstStyle/>
        <a:p>
          <a:endParaRPr lang="ru-RU"/>
        </a:p>
      </dgm:t>
    </dgm:pt>
    <dgm:pt modelId="{A7BB06A9-CD79-46E2-88BE-0F670BA96D90}" type="pres">
      <dgm:prSet presAssocID="{FA4211E0-E395-4A05-85B6-5938C6FEA803}" presName="textNode" presStyleLbl="bgShp" presStyleIdx="1" presStyleCnt="3"/>
      <dgm:spPr/>
      <dgm:t>
        <a:bodyPr/>
        <a:lstStyle/>
        <a:p>
          <a:endParaRPr lang="ru-RU"/>
        </a:p>
      </dgm:t>
    </dgm:pt>
    <dgm:pt modelId="{D6CA5AE2-D92F-44FF-9C1F-562ABA78552D}" type="pres">
      <dgm:prSet presAssocID="{FA4211E0-E395-4A05-85B6-5938C6FEA803}" presName="compChildNode" presStyleCnt="0"/>
      <dgm:spPr/>
    </dgm:pt>
    <dgm:pt modelId="{9F58C6E7-7E04-47B2-B255-FA043CB15FB2}" type="pres">
      <dgm:prSet presAssocID="{FA4211E0-E395-4A05-85B6-5938C6FEA803}" presName="theInnerList" presStyleCnt="0"/>
      <dgm:spPr/>
    </dgm:pt>
    <dgm:pt modelId="{D476281D-B762-4AE9-935B-BECA8155F6FC}" type="pres">
      <dgm:prSet presAssocID="{87C256E9-C69E-474F-B071-FCB744F6A448}" presName="child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05AB3C-A9DA-4FB5-94EE-4B8279DB200B}" type="pres">
      <dgm:prSet presAssocID="{FA4211E0-E395-4A05-85B6-5938C6FEA803}" presName="aSpace" presStyleCnt="0"/>
      <dgm:spPr/>
    </dgm:pt>
    <dgm:pt modelId="{DAB87A54-5807-4A22-9F49-21AC8A5045BE}" type="pres">
      <dgm:prSet presAssocID="{4E16BB8F-0DBF-494B-B8EE-A4D93586C2CD}" presName="compNode" presStyleCnt="0"/>
      <dgm:spPr/>
    </dgm:pt>
    <dgm:pt modelId="{CF03A7ED-7416-4BC3-B3F5-19888C4774BD}" type="pres">
      <dgm:prSet presAssocID="{4E16BB8F-0DBF-494B-B8EE-A4D93586C2CD}" presName="aNode" presStyleLbl="bgShp" presStyleIdx="2" presStyleCnt="3" custLinFactNeighborY="1587"/>
      <dgm:spPr/>
      <dgm:t>
        <a:bodyPr/>
        <a:lstStyle/>
        <a:p>
          <a:endParaRPr lang="ru-RU"/>
        </a:p>
      </dgm:t>
    </dgm:pt>
    <dgm:pt modelId="{82269572-D856-4BAC-B47D-7C9987425EA1}" type="pres">
      <dgm:prSet presAssocID="{4E16BB8F-0DBF-494B-B8EE-A4D93586C2CD}" presName="textNode" presStyleLbl="bgShp" presStyleIdx="2" presStyleCnt="3"/>
      <dgm:spPr/>
      <dgm:t>
        <a:bodyPr/>
        <a:lstStyle/>
        <a:p>
          <a:endParaRPr lang="ru-RU"/>
        </a:p>
      </dgm:t>
    </dgm:pt>
    <dgm:pt modelId="{1F534144-F639-4085-A714-DF187462FA7E}" type="pres">
      <dgm:prSet presAssocID="{4E16BB8F-0DBF-494B-B8EE-A4D93586C2CD}" presName="compChildNode" presStyleCnt="0"/>
      <dgm:spPr/>
    </dgm:pt>
    <dgm:pt modelId="{0256E8A9-08AD-4CB7-A25A-5E7C4881E33A}" type="pres">
      <dgm:prSet presAssocID="{4E16BB8F-0DBF-494B-B8EE-A4D93586C2CD}" presName="theInnerList" presStyleCnt="0"/>
      <dgm:spPr/>
    </dgm:pt>
    <dgm:pt modelId="{3B94E8BF-B4BE-445B-A47E-8348764B6A18}" type="pres">
      <dgm:prSet presAssocID="{041EB6CB-5EB6-441C-BF0C-2100A13F7BDC}" presName="child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5F0D85-6C2A-46BA-ABF9-59C4D4D9C8C3}" type="pres">
      <dgm:prSet presAssocID="{041EB6CB-5EB6-441C-BF0C-2100A13F7BDC}" presName="aSpace2" presStyleCnt="0"/>
      <dgm:spPr/>
    </dgm:pt>
    <dgm:pt modelId="{F705F287-361A-4ADF-A1D4-2769DD2B0CF9}" type="pres">
      <dgm:prSet presAssocID="{5C5029E7-EFBA-49FC-998D-FF64EF011DE6}" presName="child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60A35C9-E5F0-44B6-BE41-CE4AF2FCA7F5}" srcId="{FA4211E0-E395-4A05-85B6-5938C6FEA803}" destId="{87C256E9-C69E-474F-B071-FCB744F6A448}" srcOrd="0" destOrd="0" parTransId="{D1B03DD2-34FB-4A92-8B7B-98B0FCC0BAEF}" sibTransId="{F66F94DF-A16B-40C1-8659-38EB10F28100}"/>
    <dgm:cxn modelId="{BDBC082E-446C-41F8-94D9-37E8BE8EA38B}" srcId="{4E16BB8F-0DBF-494B-B8EE-A4D93586C2CD}" destId="{5C5029E7-EFBA-49FC-998D-FF64EF011DE6}" srcOrd="1" destOrd="0" parTransId="{EF8C847E-EC27-4A91-A89E-010A7F655B9F}" sibTransId="{8E94145A-4F3F-4369-BC6A-327F5BD32D19}"/>
    <dgm:cxn modelId="{AF2BD798-9FA8-496D-8DD9-34C59CCAB16E}" type="presOf" srcId="{800F869E-AE94-4200-8414-4F2223671F68}" destId="{69A04886-C8E1-4633-8BC1-34AB4D8F4805}" srcOrd="0" destOrd="0" presId="urn:microsoft.com/office/officeart/2005/8/layout/lProcess2"/>
    <dgm:cxn modelId="{92EA73F3-F4D7-4E69-B09C-BD6DCFDBF8F6}" type="presOf" srcId="{907ABC69-C40F-419B-9532-CFDD4B32F579}" destId="{5545611F-23A7-48D0-B4DE-8144047EB992}" srcOrd="1" destOrd="0" presId="urn:microsoft.com/office/officeart/2005/8/layout/lProcess2"/>
    <dgm:cxn modelId="{6C4BAD4E-9450-4202-8581-88BA60DE2218}" srcId="{36C3798E-05D5-48F9-ABB9-082F196A9E39}" destId="{907ABC69-C40F-419B-9532-CFDD4B32F579}" srcOrd="0" destOrd="0" parTransId="{42048014-4B70-4621-B99B-B4FE3E2008F5}" sibTransId="{6ED6835E-5706-48B9-993C-F63D2C9492CD}"/>
    <dgm:cxn modelId="{BEE132DC-4898-4F9D-9C57-51E18D083331}" srcId="{36C3798E-05D5-48F9-ABB9-082F196A9E39}" destId="{FA4211E0-E395-4A05-85B6-5938C6FEA803}" srcOrd="1" destOrd="0" parTransId="{FFEF9901-D3D3-455C-BBDA-0D9829595F88}" sibTransId="{D19AACE1-BEB3-413E-8541-D8402153B7E5}"/>
    <dgm:cxn modelId="{55EDC413-2EA0-4EA9-8C39-8F5BFA9BD727}" type="presOf" srcId="{4E16BB8F-0DBF-494B-B8EE-A4D93586C2CD}" destId="{82269572-D856-4BAC-B47D-7C9987425EA1}" srcOrd="1" destOrd="0" presId="urn:microsoft.com/office/officeart/2005/8/layout/lProcess2"/>
    <dgm:cxn modelId="{295BA81C-8383-4265-865C-9DB18AE34A4F}" type="presOf" srcId="{5C5029E7-EFBA-49FC-998D-FF64EF011DE6}" destId="{F705F287-361A-4ADF-A1D4-2769DD2B0CF9}" srcOrd="0" destOrd="0" presId="urn:microsoft.com/office/officeart/2005/8/layout/lProcess2"/>
    <dgm:cxn modelId="{B2CFC61B-B773-46BC-8E2E-365516C0909D}" type="presOf" srcId="{C0D8259D-6110-4ADC-A8F6-D025529207C0}" destId="{43E82FCF-1CE9-4266-8049-E754F0291299}" srcOrd="0" destOrd="0" presId="urn:microsoft.com/office/officeart/2005/8/layout/lProcess2"/>
    <dgm:cxn modelId="{850A5D44-DBC5-42BD-AFDF-FE8F60277403}" type="presOf" srcId="{36C3798E-05D5-48F9-ABB9-082F196A9E39}" destId="{F034E7D3-0E31-4C72-900C-572C1CEE9276}" srcOrd="0" destOrd="0" presId="urn:microsoft.com/office/officeart/2005/8/layout/lProcess2"/>
    <dgm:cxn modelId="{BE6DF3CB-8EF1-4929-849D-88EE5007A6C8}" srcId="{4E16BB8F-0DBF-494B-B8EE-A4D93586C2CD}" destId="{041EB6CB-5EB6-441C-BF0C-2100A13F7BDC}" srcOrd="0" destOrd="0" parTransId="{13A877B7-0CC0-4ABC-B8AA-CCC537E071B9}" sibTransId="{2A4AAD2D-0F56-430B-9EA8-688161D5F874}"/>
    <dgm:cxn modelId="{B622B944-F650-44D0-85FA-89D6B45E5478}" type="presOf" srcId="{1547B830-C07E-4730-82DD-7BCD4ABCBD08}" destId="{55836B57-20CF-46C5-9E3E-85AE9663E62F}" srcOrd="0" destOrd="0" presId="urn:microsoft.com/office/officeart/2005/8/layout/lProcess2"/>
    <dgm:cxn modelId="{9CE994E4-5F26-45D1-8127-01802987ECCF}" srcId="{36C3798E-05D5-48F9-ABB9-082F196A9E39}" destId="{4E16BB8F-0DBF-494B-B8EE-A4D93586C2CD}" srcOrd="2" destOrd="0" parTransId="{054EB6F6-4AE3-47FC-8E14-0E30197281EC}" sibTransId="{E2906358-656B-446D-8196-E80B23F5ABC1}"/>
    <dgm:cxn modelId="{73767FB3-F290-454F-ABC7-4A1C3E9D5173}" srcId="{907ABC69-C40F-419B-9532-CFDD4B32F579}" destId="{1547B830-C07E-4730-82DD-7BCD4ABCBD08}" srcOrd="2" destOrd="0" parTransId="{07009205-728E-4E8B-A23C-72232805CFB8}" sibTransId="{96BAB285-5DFF-4C97-B80B-F43254EA340D}"/>
    <dgm:cxn modelId="{694A50E4-7D09-479A-8277-D6EEE3394581}" type="presOf" srcId="{4E16BB8F-0DBF-494B-B8EE-A4D93586C2CD}" destId="{CF03A7ED-7416-4BC3-B3F5-19888C4774BD}" srcOrd="0" destOrd="0" presId="urn:microsoft.com/office/officeart/2005/8/layout/lProcess2"/>
    <dgm:cxn modelId="{B461554E-1DD4-4684-96EB-FB91B419AC0F}" type="presOf" srcId="{FA4211E0-E395-4A05-85B6-5938C6FEA803}" destId="{8A3A8A7D-DBDD-4226-A007-0C76FFF9A32C}" srcOrd="0" destOrd="0" presId="urn:microsoft.com/office/officeart/2005/8/layout/lProcess2"/>
    <dgm:cxn modelId="{849BA162-D91C-4774-8723-6F6303560C3F}" type="presOf" srcId="{041EB6CB-5EB6-441C-BF0C-2100A13F7BDC}" destId="{3B94E8BF-B4BE-445B-A47E-8348764B6A18}" srcOrd="0" destOrd="0" presId="urn:microsoft.com/office/officeart/2005/8/layout/lProcess2"/>
    <dgm:cxn modelId="{0CCF1CBB-1AB9-4666-B670-03EEAAA969DC}" type="presOf" srcId="{87C256E9-C69E-474F-B071-FCB744F6A448}" destId="{D476281D-B762-4AE9-935B-BECA8155F6FC}" srcOrd="0" destOrd="0" presId="urn:microsoft.com/office/officeart/2005/8/layout/lProcess2"/>
    <dgm:cxn modelId="{13CF2085-67F6-46A0-AE8C-9576374EC4EB}" type="presOf" srcId="{FA4211E0-E395-4A05-85B6-5938C6FEA803}" destId="{A7BB06A9-CD79-46E2-88BE-0F670BA96D90}" srcOrd="1" destOrd="0" presId="urn:microsoft.com/office/officeart/2005/8/layout/lProcess2"/>
    <dgm:cxn modelId="{FAF7CA4D-E3E2-4652-8F42-07A650787F37}" type="presOf" srcId="{907ABC69-C40F-419B-9532-CFDD4B32F579}" destId="{8EE3746D-6FCE-41D8-A19E-2AD6CCB36C92}" srcOrd="0" destOrd="0" presId="urn:microsoft.com/office/officeart/2005/8/layout/lProcess2"/>
    <dgm:cxn modelId="{04AE3FBF-6F02-42C6-8473-BF961DC1400B}" srcId="{907ABC69-C40F-419B-9532-CFDD4B32F579}" destId="{C0D8259D-6110-4ADC-A8F6-D025529207C0}" srcOrd="1" destOrd="0" parTransId="{0D7B19D8-CB0F-4AFF-BAE2-E6664DDF1B82}" sibTransId="{66917217-D4AD-4938-BF13-C3C39ECA5EAE}"/>
    <dgm:cxn modelId="{2373432D-F834-4DE7-97BD-E5C5DB269FDF}" srcId="{907ABC69-C40F-419B-9532-CFDD4B32F579}" destId="{800F869E-AE94-4200-8414-4F2223671F68}" srcOrd="0" destOrd="0" parTransId="{F30FEDA9-915E-487A-9A9C-FB9FAA51F85B}" sibTransId="{AB02CFC5-B701-428A-8FE8-F3144A5D6174}"/>
    <dgm:cxn modelId="{BDEEE64E-5FA0-424B-B9B7-D50526E2934A}" type="presParOf" srcId="{F034E7D3-0E31-4C72-900C-572C1CEE9276}" destId="{C48C5379-C823-430E-BDD3-338252F50FC1}" srcOrd="0" destOrd="0" presId="urn:microsoft.com/office/officeart/2005/8/layout/lProcess2"/>
    <dgm:cxn modelId="{E81E2321-4AB3-4442-B2C1-47189BF50FBA}" type="presParOf" srcId="{C48C5379-C823-430E-BDD3-338252F50FC1}" destId="{8EE3746D-6FCE-41D8-A19E-2AD6CCB36C92}" srcOrd="0" destOrd="0" presId="urn:microsoft.com/office/officeart/2005/8/layout/lProcess2"/>
    <dgm:cxn modelId="{995951D9-D92A-4511-A56E-8C1523F87447}" type="presParOf" srcId="{C48C5379-C823-430E-BDD3-338252F50FC1}" destId="{5545611F-23A7-48D0-B4DE-8144047EB992}" srcOrd="1" destOrd="0" presId="urn:microsoft.com/office/officeart/2005/8/layout/lProcess2"/>
    <dgm:cxn modelId="{BC3222D0-D4B3-4591-BBD0-66EFF02DF6CD}" type="presParOf" srcId="{C48C5379-C823-430E-BDD3-338252F50FC1}" destId="{66860F6D-6DE2-468C-8145-A9D992E207E3}" srcOrd="2" destOrd="0" presId="urn:microsoft.com/office/officeart/2005/8/layout/lProcess2"/>
    <dgm:cxn modelId="{6A42E20E-0270-43FA-95A5-98BA38E5B41B}" type="presParOf" srcId="{66860F6D-6DE2-468C-8145-A9D992E207E3}" destId="{18E55CB6-06B8-4E66-8178-B37C838BB2F2}" srcOrd="0" destOrd="0" presId="urn:microsoft.com/office/officeart/2005/8/layout/lProcess2"/>
    <dgm:cxn modelId="{04FF993F-04DD-4586-9789-D3E3080A683A}" type="presParOf" srcId="{18E55CB6-06B8-4E66-8178-B37C838BB2F2}" destId="{69A04886-C8E1-4633-8BC1-34AB4D8F4805}" srcOrd="0" destOrd="0" presId="urn:microsoft.com/office/officeart/2005/8/layout/lProcess2"/>
    <dgm:cxn modelId="{16A75D3D-AD5F-4259-88C3-3BA3AF5EB3E5}" type="presParOf" srcId="{18E55CB6-06B8-4E66-8178-B37C838BB2F2}" destId="{34B97061-70AF-4251-9DC9-FF12714869BF}" srcOrd="1" destOrd="0" presId="urn:microsoft.com/office/officeart/2005/8/layout/lProcess2"/>
    <dgm:cxn modelId="{E1B53564-35BD-40B9-934B-52AD1D5EEA57}" type="presParOf" srcId="{18E55CB6-06B8-4E66-8178-B37C838BB2F2}" destId="{43E82FCF-1CE9-4266-8049-E754F0291299}" srcOrd="2" destOrd="0" presId="urn:microsoft.com/office/officeart/2005/8/layout/lProcess2"/>
    <dgm:cxn modelId="{789CA9FD-5F51-4F2B-BF3B-E076B9C18D2F}" type="presParOf" srcId="{18E55CB6-06B8-4E66-8178-B37C838BB2F2}" destId="{548D9552-FA58-468E-BFAF-817858135A92}" srcOrd="3" destOrd="0" presId="urn:microsoft.com/office/officeart/2005/8/layout/lProcess2"/>
    <dgm:cxn modelId="{22DE6CF9-328B-48F2-9764-00A7D6C4A74D}" type="presParOf" srcId="{18E55CB6-06B8-4E66-8178-B37C838BB2F2}" destId="{55836B57-20CF-46C5-9E3E-85AE9663E62F}" srcOrd="4" destOrd="0" presId="urn:microsoft.com/office/officeart/2005/8/layout/lProcess2"/>
    <dgm:cxn modelId="{F7BF14C0-E5FB-4E54-8992-9DE3D41D9E34}" type="presParOf" srcId="{F034E7D3-0E31-4C72-900C-572C1CEE9276}" destId="{611D024B-1EF6-45AE-B423-67DFBE8554FF}" srcOrd="1" destOrd="0" presId="urn:microsoft.com/office/officeart/2005/8/layout/lProcess2"/>
    <dgm:cxn modelId="{67F6F1B3-7BED-4654-B900-DF1816C1D366}" type="presParOf" srcId="{F034E7D3-0E31-4C72-900C-572C1CEE9276}" destId="{8748B1F3-5A67-4D0D-8273-F6324E528F41}" srcOrd="2" destOrd="0" presId="urn:microsoft.com/office/officeart/2005/8/layout/lProcess2"/>
    <dgm:cxn modelId="{6E24995D-5FE1-4760-A8C7-C56112536C21}" type="presParOf" srcId="{8748B1F3-5A67-4D0D-8273-F6324E528F41}" destId="{8A3A8A7D-DBDD-4226-A007-0C76FFF9A32C}" srcOrd="0" destOrd="0" presId="urn:microsoft.com/office/officeart/2005/8/layout/lProcess2"/>
    <dgm:cxn modelId="{0377123C-4D98-41B5-B9FD-EB52E2C04340}" type="presParOf" srcId="{8748B1F3-5A67-4D0D-8273-F6324E528F41}" destId="{A7BB06A9-CD79-46E2-88BE-0F670BA96D90}" srcOrd="1" destOrd="0" presId="urn:microsoft.com/office/officeart/2005/8/layout/lProcess2"/>
    <dgm:cxn modelId="{85036678-E339-4B5D-91D7-395980F91C0B}" type="presParOf" srcId="{8748B1F3-5A67-4D0D-8273-F6324E528F41}" destId="{D6CA5AE2-D92F-44FF-9C1F-562ABA78552D}" srcOrd="2" destOrd="0" presId="urn:microsoft.com/office/officeart/2005/8/layout/lProcess2"/>
    <dgm:cxn modelId="{E8D92B3E-3FE6-45F0-AA23-A50B4B5BE44D}" type="presParOf" srcId="{D6CA5AE2-D92F-44FF-9C1F-562ABA78552D}" destId="{9F58C6E7-7E04-47B2-B255-FA043CB15FB2}" srcOrd="0" destOrd="0" presId="urn:microsoft.com/office/officeart/2005/8/layout/lProcess2"/>
    <dgm:cxn modelId="{A4088D86-F5F3-492B-81E4-6670E6747332}" type="presParOf" srcId="{9F58C6E7-7E04-47B2-B255-FA043CB15FB2}" destId="{D476281D-B762-4AE9-935B-BECA8155F6FC}" srcOrd="0" destOrd="0" presId="urn:microsoft.com/office/officeart/2005/8/layout/lProcess2"/>
    <dgm:cxn modelId="{8E2323C6-79EF-4B5C-A5CC-4B5A3416A763}" type="presParOf" srcId="{F034E7D3-0E31-4C72-900C-572C1CEE9276}" destId="{2905AB3C-A9DA-4FB5-94EE-4B8279DB200B}" srcOrd="3" destOrd="0" presId="urn:microsoft.com/office/officeart/2005/8/layout/lProcess2"/>
    <dgm:cxn modelId="{32AE0848-C800-4A6D-8945-4F9B316E0AFB}" type="presParOf" srcId="{F034E7D3-0E31-4C72-900C-572C1CEE9276}" destId="{DAB87A54-5807-4A22-9F49-21AC8A5045BE}" srcOrd="4" destOrd="0" presId="urn:microsoft.com/office/officeart/2005/8/layout/lProcess2"/>
    <dgm:cxn modelId="{A73CF598-9111-4E5E-BAD4-C802AE02C270}" type="presParOf" srcId="{DAB87A54-5807-4A22-9F49-21AC8A5045BE}" destId="{CF03A7ED-7416-4BC3-B3F5-19888C4774BD}" srcOrd="0" destOrd="0" presId="urn:microsoft.com/office/officeart/2005/8/layout/lProcess2"/>
    <dgm:cxn modelId="{31C08EFF-C4B8-4194-85DA-70C50485AFAF}" type="presParOf" srcId="{DAB87A54-5807-4A22-9F49-21AC8A5045BE}" destId="{82269572-D856-4BAC-B47D-7C9987425EA1}" srcOrd="1" destOrd="0" presId="urn:microsoft.com/office/officeart/2005/8/layout/lProcess2"/>
    <dgm:cxn modelId="{1D50F368-25D7-4AEC-BCFB-89039C6C45D6}" type="presParOf" srcId="{DAB87A54-5807-4A22-9F49-21AC8A5045BE}" destId="{1F534144-F639-4085-A714-DF187462FA7E}" srcOrd="2" destOrd="0" presId="urn:microsoft.com/office/officeart/2005/8/layout/lProcess2"/>
    <dgm:cxn modelId="{093C1AEE-02C3-440A-8FC6-91823F4849E1}" type="presParOf" srcId="{1F534144-F639-4085-A714-DF187462FA7E}" destId="{0256E8A9-08AD-4CB7-A25A-5E7C4881E33A}" srcOrd="0" destOrd="0" presId="urn:microsoft.com/office/officeart/2005/8/layout/lProcess2"/>
    <dgm:cxn modelId="{1BA87A07-9850-4C14-9A73-96EE315981D3}" type="presParOf" srcId="{0256E8A9-08AD-4CB7-A25A-5E7C4881E33A}" destId="{3B94E8BF-B4BE-445B-A47E-8348764B6A18}" srcOrd="0" destOrd="0" presId="urn:microsoft.com/office/officeart/2005/8/layout/lProcess2"/>
    <dgm:cxn modelId="{977D983B-9A3D-4A4F-BB0C-E243CA680341}" type="presParOf" srcId="{0256E8A9-08AD-4CB7-A25A-5E7C4881E33A}" destId="{055F0D85-6C2A-46BA-ABF9-59C4D4D9C8C3}" srcOrd="1" destOrd="0" presId="urn:microsoft.com/office/officeart/2005/8/layout/lProcess2"/>
    <dgm:cxn modelId="{8F7E1830-7EC9-495D-A6D4-36E3D3A14BED}" type="presParOf" srcId="{0256E8A9-08AD-4CB7-A25A-5E7C4881E33A}" destId="{F705F287-361A-4ADF-A1D4-2769DD2B0CF9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4A2F30-7A36-4C1A-A82D-27A5740797FF}">
      <dsp:nvSpPr>
        <dsp:cNvPr id="0" name=""/>
        <dsp:cNvSpPr/>
      </dsp:nvSpPr>
      <dsp:spPr>
        <a:xfrm rot="5400000">
          <a:off x="-270997" y="273458"/>
          <a:ext cx="1806653" cy="1264657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/>
            <a:t>1</a:t>
          </a:r>
          <a:endParaRPr lang="ru-RU" sz="3500" kern="1200" dirty="0"/>
        </a:p>
      </dsp:txBody>
      <dsp:txXfrm rot="-5400000">
        <a:off x="2" y="634789"/>
        <a:ext cx="1264657" cy="541996"/>
      </dsp:txXfrm>
    </dsp:sp>
    <dsp:sp modelId="{DF95F72F-C734-47FA-A27D-C2C04695FC92}">
      <dsp:nvSpPr>
        <dsp:cNvPr id="0" name=""/>
        <dsp:cNvSpPr/>
      </dsp:nvSpPr>
      <dsp:spPr>
        <a:xfrm rot="5400000">
          <a:off x="3861677" y="-2594559"/>
          <a:ext cx="1174324" cy="636836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/>
            <a:t>Пояснительная записка </a:t>
          </a:r>
          <a:r>
            <a:rPr lang="ru-RU" sz="1800" kern="1200" dirty="0" smtClean="0"/>
            <a:t>может быть оформлена в текстовом виде с необходимой редакцией шрифта (выделение, подчеркивание) либо в табличной форме в виде паспорта.</a:t>
          </a:r>
          <a:endParaRPr lang="ru-RU" sz="1800" kern="1200" dirty="0"/>
        </a:p>
      </dsp:txBody>
      <dsp:txXfrm rot="-5400000">
        <a:off x="1264657" y="59787"/>
        <a:ext cx="6311038" cy="1059672"/>
      </dsp:txXfrm>
    </dsp:sp>
    <dsp:sp modelId="{1D0636DA-6B00-456E-9C99-EB3DDF164408}">
      <dsp:nvSpPr>
        <dsp:cNvPr id="0" name=""/>
        <dsp:cNvSpPr/>
      </dsp:nvSpPr>
      <dsp:spPr>
        <a:xfrm rot="5400000">
          <a:off x="-270997" y="1888124"/>
          <a:ext cx="1806653" cy="1264657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/>
            <a:t>2</a:t>
          </a:r>
          <a:endParaRPr lang="ru-RU" sz="3500" kern="1200" dirty="0"/>
        </a:p>
      </dsp:txBody>
      <dsp:txXfrm rot="-5400000">
        <a:off x="2" y="2249455"/>
        <a:ext cx="1264657" cy="541996"/>
      </dsp:txXfrm>
    </dsp:sp>
    <dsp:sp modelId="{5CC20C57-D54D-4C68-A040-E9AB25BD3F82}">
      <dsp:nvSpPr>
        <dsp:cNvPr id="0" name=""/>
        <dsp:cNvSpPr/>
      </dsp:nvSpPr>
      <dsp:spPr>
        <a:xfrm rot="5400000">
          <a:off x="3861677" y="-979893"/>
          <a:ext cx="1174324" cy="636836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smtClean="0"/>
            <a:t>Пояснительная записка </a:t>
          </a:r>
          <a:r>
            <a:rPr lang="ru-RU" sz="1800" kern="1200" smtClean="0"/>
            <a:t>должна подробно описывать основные характеристики образования и организационно-педагогические условия реализации образовательной программы.</a:t>
          </a:r>
          <a:endParaRPr lang="ru-RU" sz="1800" kern="1200" dirty="0"/>
        </a:p>
      </dsp:txBody>
      <dsp:txXfrm rot="-5400000">
        <a:off x="1264657" y="1674453"/>
        <a:ext cx="6311038" cy="1059672"/>
      </dsp:txXfrm>
    </dsp:sp>
    <dsp:sp modelId="{640CED24-CCEF-462F-AA27-354D0CC26C7F}">
      <dsp:nvSpPr>
        <dsp:cNvPr id="0" name=""/>
        <dsp:cNvSpPr/>
      </dsp:nvSpPr>
      <dsp:spPr>
        <a:xfrm rot="5400000">
          <a:off x="-270997" y="3502791"/>
          <a:ext cx="1806653" cy="1264657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/>
            <a:t>3</a:t>
          </a:r>
          <a:endParaRPr lang="ru-RU" sz="3500" kern="1200" dirty="0"/>
        </a:p>
      </dsp:txBody>
      <dsp:txXfrm rot="-5400000">
        <a:off x="2" y="3864122"/>
        <a:ext cx="1264657" cy="541996"/>
      </dsp:txXfrm>
    </dsp:sp>
    <dsp:sp modelId="{F4CDDDA5-D379-44D4-A2B0-3888F154443E}">
      <dsp:nvSpPr>
        <dsp:cNvPr id="0" name=""/>
        <dsp:cNvSpPr/>
      </dsp:nvSpPr>
      <dsp:spPr>
        <a:xfrm rot="5400000">
          <a:off x="3861677" y="626740"/>
          <a:ext cx="1174324" cy="636836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smtClean="0"/>
            <a:t>Кроме этого, целесообразно указывать актуальность программы,   </a:t>
          </a:r>
          <a:r>
            <a:rPr lang="ru-RU" sz="1800" b="0" kern="1200" smtClean="0"/>
            <a:t>ее отличительные особенности и программу (программы), которая взята за основу для разработки данной программы (при наличии).</a:t>
          </a:r>
          <a:endParaRPr lang="ru-RU" sz="1800" b="0" kern="1200" dirty="0"/>
        </a:p>
      </dsp:txBody>
      <dsp:txXfrm rot="-5400000">
        <a:off x="1264657" y="3281086"/>
        <a:ext cx="6311038" cy="10596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EA6E78-D8F8-4757-B09E-6CC31255BA0B}">
      <dsp:nvSpPr>
        <dsp:cNvPr id="0" name=""/>
        <dsp:cNvSpPr/>
      </dsp:nvSpPr>
      <dsp:spPr>
        <a:xfrm>
          <a:off x="1905" y="68855"/>
          <a:ext cx="1857374" cy="4320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i="1" kern="1200" dirty="0" smtClean="0"/>
            <a:t>Образовательные</a:t>
          </a:r>
          <a:endParaRPr lang="ru-RU" sz="1500" kern="1200" dirty="0"/>
        </a:p>
      </dsp:txBody>
      <dsp:txXfrm>
        <a:off x="1905" y="68855"/>
        <a:ext cx="1857374" cy="432000"/>
      </dsp:txXfrm>
    </dsp:sp>
    <dsp:sp modelId="{F8F2045F-4C99-4413-ADA5-4B91BF5227AF}">
      <dsp:nvSpPr>
        <dsp:cNvPr id="0" name=""/>
        <dsp:cNvSpPr/>
      </dsp:nvSpPr>
      <dsp:spPr>
        <a:xfrm>
          <a:off x="1905" y="500855"/>
          <a:ext cx="1857374" cy="180655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получение знаний, умений и навыков, предусмотренных учебными дисциплинами вашей программы</a:t>
          </a:r>
          <a:endParaRPr lang="ru-RU" sz="1500" kern="1200" dirty="0"/>
        </a:p>
      </dsp:txBody>
      <dsp:txXfrm>
        <a:off x="1905" y="500855"/>
        <a:ext cx="1857374" cy="1806553"/>
      </dsp:txXfrm>
    </dsp:sp>
    <dsp:sp modelId="{AD5EB722-B160-4820-A432-B9C69FDE6849}">
      <dsp:nvSpPr>
        <dsp:cNvPr id="0" name=""/>
        <dsp:cNvSpPr/>
      </dsp:nvSpPr>
      <dsp:spPr>
        <a:xfrm>
          <a:off x="2119312" y="68855"/>
          <a:ext cx="1857374" cy="4320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i="1" kern="1200" dirty="0" smtClean="0"/>
            <a:t>Развивающие</a:t>
          </a:r>
          <a:endParaRPr lang="ru-RU" sz="1500" kern="1200" dirty="0"/>
        </a:p>
      </dsp:txBody>
      <dsp:txXfrm>
        <a:off x="2119312" y="68855"/>
        <a:ext cx="1857374" cy="432000"/>
      </dsp:txXfrm>
    </dsp:sp>
    <dsp:sp modelId="{75C8FB66-E254-42BF-B28B-42CDA9EAF459}">
      <dsp:nvSpPr>
        <dsp:cNvPr id="0" name=""/>
        <dsp:cNvSpPr/>
      </dsp:nvSpPr>
      <dsp:spPr>
        <a:xfrm>
          <a:off x="2119312" y="500855"/>
          <a:ext cx="1857374" cy="180655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развитие различных способностей, посредством реализации вашей программы</a:t>
          </a:r>
          <a:endParaRPr lang="ru-RU" sz="1500" kern="1200" dirty="0"/>
        </a:p>
      </dsp:txBody>
      <dsp:txXfrm>
        <a:off x="2119312" y="500855"/>
        <a:ext cx="1857374" cy="1806553"/>
      </dsp:txXfrm>
    </dsp:sp>
    <dsp:sp modelId="{95A0FFB7-E1D3-4718-A99D-2F67EAA0A81E}">
      <dsp:nvSpPr>
        <dsp:cNvPr id="0" name=""/>
        <dsp:cNvSpPr/>
      </dsp:nvSpPr>
      <dsp:spPr>
        <a:xfrm>
          <a:off x="4236719" y="68855"/>
          <a:ext cx="1857374" cy="4320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i="1" kern="1200" smtClean="0"/>
            <a:t>Воспитательные</a:t>
          </a:r>
          <a:endParaRPr lang="ru-RU" sz="1500" kern="1200" dirty="0"/>
        </a:p>
      </dsp:txBody>
      <dsp:txXfrm>
        <a:off x="4236719" y="68855"/>
        <a:ext cx="1857374" cy="432000"/>
      </dsp:txXfrm>
    </dsp:sp>
    <dsp:sp modelId="{AAF9521D-142F-4571-8643-B913004070B1}">
      <dsp:nvSpPr>
        <dsp:cNvPr id="0" name=""/>
        <dsp:cNvSpPr/>
      </dsp:nvSpPr>
      <dsp:spPr>
        <a:xfrm>
          <a:off x="4236719" y="500855"/>
          <a:ext cx="1857374" cy="180655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500" kern="1200" dirty="0" smtClean="0"/>
            <a:t>воспитание качеств личности обучающегося, посредством реализации вашей программы</a:t>
          </a:r>
        </a:p>
        <a:p>
          <a:pPr marL="114300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500" kern="1200" dirty="0"/>
        </a:p>
      </dsp:txBody>
      <dsp:txXfrm>
        <a:off x="4236719" y="500855"/>
        <a:ext cx="1857374" cy="180655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326281-27B0-4F99-ABCF-E987BD7FC62E}">
      <dsp:nvSpPr>
        <dsp:cNvPr id="0" name=""/>
        <dsp:cNvSpPr/>
      </dsp:nvSpPr>
      <dsp:spPr>
        <a:xfrm>
          <a:off x="0" y="0"/>
          <a:ext cx="4693920" cy="7315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Составить список гостей</a:t>
          </a:r>
          <a:endParaRPr lang="ru-RU" sz="1900" kern="1200" dirty="0"/>
        </a:p>
      </dsp:txBody>
      <dsp:txXfrm>
        <a:off x="21425" y="21425"/>
        <a:ext cx="3818966" cy="688670"/>
      </dsp:txXfrm>
    </dsp:sp>
    <dsp:sp modelId="{ABC757FC-9079-44DA-AB28-93C6D5CA6010}">
      <dsp:nvSpPr>
        <dsp:cNvPr id="0" name=""/>
        <dsp:cNvSpPr/>
      </dsp:nvSpPr>
      <dsp:spPr>
        <a:xfrm>
          <a:off x="350520" y="833120"/>
          <a:ext cx="4693920" cy="7315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Определить бюджет мероприятия</a:t>
          </a:r>
          <a:endParaRPr lang="ru-RU" sz="1900" kern="1200" dirty="0"/>
        </a:p>
      </dsp:txBody>
      <dsp:txXfrm>
        <a:off x="371945" y="854545"/>
        <a:ext cx="3825062" cy="688669"/>
      </dsp:txXfrm>
    </dsp:sp>
    <dsp:sp modelId="{7BF7E040-3426-4225-A657-55B57D046148}">
      <dsp:nvSpPr>
        <dsp:cNvPr id="0" name=""/>
        <dsp:cNvSpPr/>
      </dsp:nvSpPr>
      <dsp:spPr>
        <a:xfrm>
          <a:off x="701039" y="1666240"/>
          <a:ext cx="4693920" cy="7315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Выбрать место и время праздника</a:t>
          </a:r>
          <a:endParaRPr lang="ru-RU" sz="1900" kern="1200" dirty="0"/>
        </a:p>
      </dsp:txBody>
      <dsp:txXfrm>
        <a:off x="722464" y="1687665"/>
        <a:ext cx="3825062" cy="688669"/>
      </dsp:txXfrm>
    </dsp:sp>
    <dsp:sp modelId="{F2F14D19-25CB-40FD-86ED-340812C6D0A7}">
      <dsp:nvSpPr>
        <dsp:cNvPr id="0" name=""/>
        <dsp:cNvSpPr/>
      </dsp:nvSpPr>
      <dsp:spPr>
        <a:xfrm>
          <a:off x="1051559" y="2499360"/>
          <a:ext cx="4693920" cy="7315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Найти ведущего</a:t>
          </a:r>
          <a:endParaRPr lang="ru-RU" sz="1900" kern="1200" dirty="0"/>
        </a:p>
      </dsp:txBody>
      <dsp:txXfrm>
        <a:off x="1072984" y="2520785"/>
        <a:ext cx="3825062" cy="688669"/>
      </dsp:txXfrm>
    </dsp:sp>
    <dsp:sp modelId="{46ED55A7-30A6-427A-B357-FB5B42AD777E}">
      <dsp:nvSpPr>
        <dsp:cNvPr id="0" name=""/>
        <dsp:cNvSpPr/>
      </dsp:nvSpPr>
      <dsp:spPr>
        <a:xfrm>
          <a:off x="1402079" y="3332480"/>
          <a:ext cx="4693920" cy="7315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Пригласить гостей и т.д. </a:t>
          </a:r>
          <a:endParaRPr lang="ru-RU" sz="1900" kern="1200" dirty="0"/>
        </a:p>
      </dsp:txBody>
      <dsp:txXfrm>
        <a:off x="1423504" y="3353905"/>
        <a:ext cx="3825062" cy="688669"/>
      </dsp:txXfrm>
    </dsp:sp>
    <dsp:sp modelId="{5A7AF55F-23AA-41BE-917C-37F7DE092AE9}">
      <dsp:nvSpPr>
        <dsp:cNvPr id="0" name=""/>
        <dsp:cNvSpPr/>
      </dsp:nvSpPr>
      <dsp:spPr>
        <a:xfrm>
          <a:off x="4218432" y="534416"/>
          <a:ext cx="475488" cy="47548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>
        <a:off x="4325417" y="534416"/>
        <a:ext cx="261518" cy="357805"/>
      </dsp:txXfrm>
    </dsp:sp>
    <dsp:sp modelId="{45EA01CB-7781-4050-8A60-631D59CC3BF5}">
      <dsp:nvSpPr>
        <dsp:cNvPr id="0" name=""/>
        <dsp:cNvSpPr/>
      </dsp:nvSpPr>
      <dsp:spPr>
        <a:xfrm>
          <a:off x="4568952" y="1367536"/>
          <a:ext cx="475488" cy="47548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>
        <a:off x="4675937" y="1367536"/>
        <a:ext cx="261518" cy="357805"/>
      </dsp:txXfrm>
    </dsp:sp>
    <dsp:sp modelId="{384414AD-22AE-483D-8631-332D792B1D08}">
      <dsp:nvSpPr>
        <dsp:cNvPr id="0" name=""/>
        <dsp:cNvSpPr/>
      </dsp:nvSpPr>
      <dsp:spPr>
        <a:xfrm>
          <a:off x="4919472" y="2188464"/>
          <a:ext cx="475488" cy="47548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>
        <a:off x="5026457" y="2188464"/>
        <a:ext cx="261518" cy="357805"/>
      </dsp:txXfrm>
    </dsp:sp>
    <dsp:sp modelId="{BFF275F3-6A92-4302-B231-0C447086E5BD}">
      <dsp:nvSpPr>
        <dsp:cNvPr id="0" name=""/>
        <dsp:cNvSpPr/>
      </dsp:nvSpPr>
      <dsp:spPr>
        <a:xfrm>
          <a:off x="5269992" y="3029712"/>
          <a:ext cx="475488" cy="47548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>
        <a:off x="5376977" y="3029712"/>
        <a:ext cx="261518" cy="35780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FBBAAE-AF07-4E75-9478-817B1DB4BEF3}">
      <dsp:nvSpPr>
        <dsp:cNvPr id="0" name=""/>
        <dsp:cNvSpPr/>
      </dsp:nvSpPr>
      <dsp:spPr>
        <a:xfrm>
          <a:off x="0" y="566760"/>
          <a:ext cx="412812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E979B4-DE07-446F-9A3D-214D7A808853}">
      <dsp:nvSpPr>
        <dsp:cNvPr id="0" name=""/>
        <dsp:cNvSpPr/>
      </dsp:nvSpPr>
      <dsp:spPr>
        <a:xfrm>
          <a:off x="239688" y="327629"/>
          <a:ext cx="2889684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9223" tIns="0" rIns="109223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Стартовый (общекультурный)</a:t>
          </a:r>
          <a:endParaRPr lang="ru-RU" sz="1600" kern="1200" dirty="0"/>
        </a:p>
      </dsp:txBody>
      <dsp:txXfrm>
        <a:off x="262745" y="350686"/>
        <a:ext cx="2843570" cy="426206"/>
      </dsp:txXfrm>
    </dsp:sp>
    <dsp:sp modelId="{717B5123-71C9-4D87-899C-EB7E64B5F17F}">
      <dsp:nvSpPr>
        <dsp:cNvPr id="0" name=""/>
        <dsp:cNvSpPr/>
      </dsp:nvSpPr>
      <dsp:spPr>
        <a:xfrm>
          <a:off x="0" y="1292520"/>
          <a:ext cx="412812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4550A7-BDAD-4F42-958F-8D61DA8A13D7}">
      <dsp:nvSpPr>
        <dsp:cNvPr id="0" name=""/>
        <dsp:cNvSpPr/>
      </dsp:nvSpPr>
      <dsp:spPr>
        <a:xfrm>
          <a:off x="206406" y="1056360"/>
          <a:ext cx="2889684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9223" tIns="0" rIns="109223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Базовый</a:t>
          </a:r>
          <a:endParaRPr lang="ru-RU" sz="1600" kern="1200" dirty="0"/>
        </a:p>
      </dsp:txBody>
      <dsp:txXfrm>
        <a:off x="229463" y="1079417"/>
        <a:ext cx="2843570" cy="426206"/>
      </dsp:txXfrm>
    </dsp:sp>
    <dsp:sp modelId="{E91D21DF-FF37-4893-AEAF-918B0DAE9F82}">
      <dsp:nvSpPr>
        <dsp:cNvPr id="0" name=""/>
        <dsp:cNvSpPr/>
      </dsp:nvSpPr>
      <dsp:spPr>
        <a:xfrm>
          <a:off x="0" y="2018280"/>
          <a:ext cx="412812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6A7615-4799-421A-A225-DDDD98A2F0AE}">
      <dsp:nvSpPr>
        <dsp:cNvPr id="0" name=""/>
        <dsp:cNvSpPr/>
      </dsp:nvSpPr>
      <dsp:spPr>
        <a:xfrm>
          <a:off x="206406" y="1782120"/>
          <a:ext cx="2889684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9223" tIns="0" rIns="109223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Продвинутый</a:t>
          </a:r>
          <a:endParaRPr lang="ru-RU" sz="1600" kern="1200" dirty="0"/>
        </a:p>
      </dsp:txBody>
      <dsp:txXfrm>
        <a:off x="229463" y="1805177"/>
        <a:ext cx="2843570" cy="42620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51BC77-212A-4706-8606-201C026780C1}">
      <dsp:nvSpPr>
        <dsp:cNvPr id="0" name=""/>
        <dsp:cNvSpPr/>
      </dsp:nvSpPr>
      <dsp:spPr>
        <a:xfrm>
          <a:off x="37" y="140656"/>
          <a:ext cx="3566797" cy="7355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Для чего нужны модульные программы?</a:t>
          </a:r>
          <a:endParaRPr lang="ru-RU" sz="2000" b="1" kern="1200" dirty="0"/>
        </a:p>
      </dsp:txBody>
      <dsp:txXfrm>
        <a:off x="37" y="140656"/>
        <a:ext cx="3566797" cy="735509"/>
      </dsp:txXfrm>
    </dsp:sp>
    <dsp:sp modelId="{B8C0159F-5A47-4661-87A4-5D954218E6A0}">
      <dsp:nvSpPr>
        <dsp:cNvPr id="0" name=""/>
        <dsp:cNvSpPr/>
      </dsp:nvSpPr>
      <dsp:spPr>
        <a:xfrm>
          <a:off x="179" y="881205"/>
          <a:ext cx="3566797" cy="27999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solidFill>
                <a:schemeClr val="tx1"/>
              </a:solidFill>
            </a:rPr>
            <a:t>Модульный принцип построения содержания и организации образовательного процесса больше всего удобен для оказания краткосрочных  (не менее 8 часов, но не более 4 месяцев) образовательных услуг.</a:t>
          </a:r>
          <a:endParaRPr lang="ru-RU" sz="2000" kern="1200" dirty="0"/>
        </a:p>
      </dsp:txBody>
      <dsp:txXfrm>
        <a:off x="179" y="881205"/>
        <a:ext cx="3566797" cy="2799900"/>
      </dsp:txXfrm>
    </dsp:sp>
    <dsp:sp modelId="{EA2D3D5C-6A3D-4A57-8091-89AC2F263558}">
      <dsp:nvSpPr>
        <dsp:cNvPr id="0" name=""/>
        <dsp:cNvSpPr/>
      </dsp:nvSpPr>
      <dsp:spPr>
        <a:xfrm>
          <a:off x="4066186" y="140656"/>
          <a:ext cx="3566797" cy="7355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bg1"/>
              </a:solidFill>
            </a:rPr>
            <a:t>Рекомендуемый объем каждого модуля </a:t>
          </a:r>
          <a:endParaRPr lang="ru-RU" sz="2000" kern="1200" dirty="0">
            <a:solidFill>
              <a:schemeClr val="bg1"/>
            </a:solidFill>
          </a:endParaRPr>
        </a:p>
      </dsp:txBody>
      <dsp:txXfrm>
        <a:off x="4066186" y="140656"/>
        <a:ext cx="3566797" cy="735509"/>
      </dsp:txXfrm>
    </dsp:sp>
    <dsp:sp modelId="{A1F34AB7-562B-423A-9C52-EA51A1DD835D}">
      <dsp:nvSpPr>
        <dsp:cNvPr id="0" name=""/>
        <dsp:cNvSpPr/>
      </dsp:nvSpPr>
      <dsp:spPr>
        <a:xfrm>
          <a:off x="4066186" y="876165"/>
          <a:ext cx="3566797" cy="27999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Не менее 8 академических часов. 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На модульном принципе может быть построена как вся образовательная программа, так и какой-то один ее уровень (например, стартовый)»</a:t>
          </a:r>
          <a:endParaRPr lang="ru-RU" sz="2000" kern="1200" dirty="0"/>
        </a:p>
      </dsp:txBody>
      <dsp:txXfrm>
        <a:off x="4066186" y="876165"/>
        <a:ext cx="3566797" cy="27999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939F75-DE9D-4D3A-A67B-280E116B13F5}">
      <dsp:nvSpPr>
        <dsp:cNvPr id="0" name=""/>
        <dsp:cNvSpPr/>
      </dsp:nvSpPr>
      <dsp:spPr>
        <a:xfrm>
          <a:off x="1598468" y="1293608"/>
          <a:ext cx="651720" cy="9242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25860" y="0"/>
              </a:lnTo>
              <a:lnTo>
                <a:pt x="325860" y="924235"/>
              </a:lnTo>
              <a:lnTo>
                <a:pt x="651720" y="92423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896055" y="1727453"/>
        <a:ext cx="56545" cy="56545"/>
      </dsp:txXfrm>
    </dsp:sp>
    <dsp:sp modelId="{9D961628-D81E-4B9A-803D-397494CF3D91}">
      <dsp:nvSpPr>
        <dsp:cNvPr id="0" name=""/>
        <dsp:cNvSpPr/>
      </dsp:nvSpPr>
      <dsp:spPr>
        <a:xfrm>
          <a:off x="1598468" y="1293608"/>
          <a:ext cx="651720" cy="3097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25860" y="0"/>
              </a:lnTo>
              <a:lnTo>
                <a:pt x="325860" y="309768"/>
              </a:lnTo>
              <a:lnTo>
                <a:pt x="651720" y="30976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906288" y="1430453"/>
        <a:ext cx="36079" cy="36079"/>
      </dsp:txXfrm>
    </dsp:sp>
    <dsp:sp modelId="{420C2F9D-655A-4C66-A12D-9EC3E12C7B66}">
      <dsp:nvSpPr>
        <dsp:cNvPr id="0" name=""/>
        <dsp:cNvSpPr/>
      </dsp:nvSpPr>
      <dsp:spPr>
        <a:xfrm>
          <a:off x="1598468" y="987755"/>
          <a:ext cx="658524" cy="305852"/>
        </a:xfrm>
        <a:custGeom>
          <a:avLst/>
          <a:gdLst/>
          <a:ahLst/>
          <a:cxnLst/>
          <a:rect l="0" t="0" r="0" b="0"/>
          <a:pathLst>
            <a:path>
              <a:moveTo>
                <a:pt x="0" y="305852"/>
              </a:moveTo>
              <a:lnTo>
                <a:pt x="329262" y="305852"/>
              </a:lnTo>
              <a:lnTo>
                <a:pt x="329262" y="0"/>
              </a:lnTo>
              <a:lnTo>
                <a:pt x="658524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909578" y="1122529"/>
        <a:ext cx="36304" cy="36304"/>
      </dsp:txXfrm>
    </dsp:sp>
    <dsp:sp modelId="{E24888F2-4958-4C97-A3FF-DEFEDD1A85D3}">
      <dsp:nvSpPr>
        <dsp:cNvPr id="0" name=""/>
        <dsp:cNvSpPr/>
      </dsp:nvSpPr>
      <dsp:spPr>
        <a:xfrm>
          <a:off x="1598468" y="374444"/>
          <a:ext cx="651720" cy="919164"/>
        </a:xfrm>
        <a:custGeom>
          <a:avLst/>
          <a:gdLst/>
          <a:ahLst/>
          <a:cxnLst/>
          <a:rect l="0" t="0" r="0" b="0"/>
          <a:pathLst>
            <a:path>
              <a:moveTo>
                <a:pt x="0" y="919164"/>
              </a:moveTo>
              <a:lnTo>
                <a:pt x="325860" y="919164"/>
              </a:lnTo>
              <a:lnTo>
                <a:pt x="325860" y="0"/>
              </a:lnTo>
              <a:lnTo>
                <a:pt x="651720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896159" y="805857"/>
        <a:ext cx="56338" cy="56338"/>
      </dsp:txXfrm>
    </dsp:sp>
    <dsp:sp modelId="{8EE5EEBA-3753-4848-99BF-50DF07875F9A}">
      <dsp:nvSpPr>
        <dsp:cNvPr id="0" name=""/>
        <dsp:cNvSpPr/>
      </dsp:nvSpPr>
      <dsp:spPr>
        <a:xfrm rot="16200000">
          <a:off x="153695" y="494374"/>
          <a:ext cx="1291078" cy="159846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vert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В календарном учебном графике указывается:</a:t>
          </a:r>
          <a:endParaRPr lang="ru-RU" sz="1600" kern="1200" dirty="0"/>
        </a:p>
      </dsp:txBody>
      <dsp:txXfrm>
        <a:off x="153695" y="494374"/>
        <a:ext cx="1291078" cy="1598468"/>
      </dsp:txXfrm>
    </dsp:sp>
    <dsp:sp modelId="{C9ED993F-09C4-41FD-9078-F81AF502DAFE}">
      <dsp:nvSpPr>
        <dsp:cNvPr id="0" name=""/>
        <dsp:cNvSpPr/>
      </dsp:nvSpPr>
      <dsp:spPr>
        <a:xfrm>
          <a:off x="2250188" y="128657"/>
          <a:ext cx="2245098" cy="49157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продолжительность обучения по программе</a:t>
          </a:r>
          <a:endParaRPr lang="ru-RU" sz="1100" kern="1200" dirty="0"/>
        </a:p>
      </dsp:txBody>
      <dsp:txXfrm>
        <a:off x="2250188" y="128657"/>
        <a:ext cx="2245098" cy="491573"/>
      </dsp:txXfrm>
    </dsp:sp>
    <dsp:sp modelId="{2B761AB6-5927-4EEC-864D-D67353A9A3C4}">
      <dsp:nvSpPr>
        <dsp:cNvPr id="0" name=""/>
        <dsp:cNvSpPr/>
      </dsp:nvSpPr>
      <dsp:spPr>
        <a:xfrm>
          <a:off x="2256993" y="741968"/>
          <a:ext cx="2245098" cy="49157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количество учебных недель</a:t>
          </a:r>
          <a:endParaRPr lang="ru-RU" sz="1100" kern="1200" dirty="0"/>
        </a:p>
      </dsp:txBody>
      <dsp:txXfrm>
        <a:off x="2256993" y="741968"/>
        <a:ext cx="2245098" cy="491573"/>
      </dsp:txXfrm>
    </dsp:sp>
    <dsp:sp modelId="{0D8DEAA1-48FD-4B1A-AEC7-669FBBA05F32}">
      <dsp:nvSpPr>
        <dsp:cNvPr id="0" name=""/>
        <dsp:cNvSpPr/>
      </dsp:nvSpPr>
      <dsp:spPr>
        <a:xfrm>
          <a:off x="2250188" y="1357590"/>
          <a:ext cx="2245098" cy="49157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сроки, режим занятий, их периодичность и продолжительность</a:t>
          </a:r>
          <a:endParaRPr lang="ru-RU" sz="1100" kern="1200" dirty="0"/>
        </a:p>
      </dsp:txBody>
      <dsp:txXfrm>
        <a:off x="2250188" y="1357590"/>
        <a:ext cx="2245098" cy="491573"/>
      </dsp:txXfrm>
    </dsp:sp>
    <dsp:sp modelId="{FD394C37-BA66-40CA-B524-E708564B51E5}">
      <dsp:nvSpPr>
        <dsp:cNvPr id="0" name=""/>
        <dsp:cNvSpPr/>
      </dsp:nvSpPr>
      <dsp:spPr>
        <a:xfrm>
          <a:off x="2250188" y="1972057"/>
          <a:ext cx="2245082" cy="49157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последовательность прохождения модулей и т.д.</a:t>
          </a:r>
          <a:endParaRPr lang="ru-RU" sz="1100" kern="1200" dirty="0"/>
        </a:p>
      </dsp:txBody>
      <dsp:txXfrm>
        <a:off x="2250188" y="1972057"/>
        <a:ext cx="2245082" cy="49157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8AE723-FF9F-4E6E-81DB-A3A0FEE565C2}">
      <dsp:nvSpPr>
        <dsp:cNvPr id="0" name=""/>
        <dsp:cNvSpPr/>
      </dsp:nvSpPr>
      <dsp:spPr>
        <a:xfrm>
          <a:off x="198593" y="1022"/>
          <a:ext cx="2550056" cy="12750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dirty="0" smtClean="0">
              <a:solidFill>
                <a:schemeClr val="bg1"/>
              </a:solidFill>
            </a:rPr>
            <a:t>Данный раздел содержит:</a:t>
          </a:r>
          <a:endParaRPr lang="ru-RU" sz="2700" kern="1200" dirty="0">
            <a:solidFill>
              <a:schemeClr val="bg1"/>
            </a:solidFill>
          </a:endParaRPr>
        </a:p>
      </dsp:txBody>
      <dsp:txXfrm>
        <a:off x="235937" y="38366"/>
        <a:ext cx="2475368" cy="1200340"/>
      </dsp:txXfrm>
    </dsp:sp>
    <dsp:sp modelId="{EAE3424C-9112-4DA7-B6D8-207F72B0169E}">
      <dsp:nvSpPr>
        <dsp:cNvPr id="0" name=""/>
        <dsp:cNvSpPr/>
      </dsp:nvSpPr>
      <dsp:spPr>
        <a:xfrm>
          <a:off x="453599" y="1276051"/>
          <a:ext cx="255005" cy="9562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56271"/>
              </a:lnTo>
              <a:lnTo>
                <a:pt x="255005" y="95627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754F23-C796-4FB3-A4AE-5109369E4D46}">
      <dsp:nvSpPr>
        <dsp:cNvPr id="0" name=""/>
        <dsp:cNvSpPr/>
      </dsp:nvSpPr>
      <dsp:spPr>
        <a:xfrm>
          <a:off x="708604" y="1594808"/>
          <a:ext cx="2040045" cy="12750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перечень основных дидактических единиц, подлежащих освоению</a:t>
          </a:r>
          <a:endParaRPr lang="ru-RU" sz="1500" kern="1200" dirty="0"/>
        </a:p>
      </dsp:txBody>
      <dsp:txXfrm>
        <a:off x="745948" y="1632152"/>
        <a:ext cx="1965357" cy="1200340"/>
      </dsp:txXfrm>
    </dsp:sp>
    <dsp:sp modelId="{4E909949-1733-484B-B946-FBE863322D24}">
      <dsp:nvSpPr>
        <dsp:cNvPr id="0" name=""/>
        <dsp:cNvSpPr/>
      </dsp:nvSpPr>
      <dsp:spPr>
        <a:xfrm>
          <a:off x="453599" y="1276051"/>
          <a:ext cx="255005" cy="25500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50056"/>
              </a:lnTo>
              <a:lnTo>
                <a:pt x="255005" y="255005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A39859-EC67-457B-B2D0-E90986F932C4}">
      <dsp:nvSpPr>
        <dsp:cNvPr id="0" name=""/>
        <dsp:cNvSpPr/>
      </dsp:nvSpPr>
      <dsp:spPr>
        <a:xfrm>
          <a:off x="708604" y="3188593"/>
          <a:ext cx="2040045" cy="12750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smtClean="0"/>
            <a:t>описание содержания по каждому уровню сложности, дисциплине (модулю)</a:t>
          </a:r>
          <a:endParaRPr lang="ru-RU" sz="1500" kern="1200"/>
        </a:p>
      </dsp:txBody>
      <dsp:txXfrm>
        <a:off x="745948" y="3225937"/>
        <a:ext cx="1965357" cy="120034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4A06D4-5BB1-4434-B9C8-E08D514DCE40}">
      <dsp:nvSpPr>
        <dsp:cNvPr id="0" name=""/>
        <dsp:cNvSpPr/>
      </dsp:nvSpPr>
      <dsp:spPr>
        <a:xfrm>
          <a:off x="1068420" y="682"/>
          <a:ext cx="5540790" cy="5196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245" tIns="36830" rIns="55245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kern="1200" dirty="0" smtClean="0"/>
            <a:t>Раздел должен содержать:</a:t>
          </a:r>
          <a:endParaRPr lang="ru-RU" sz="2900" kern="1200" dirty="0"/>
        </a:p>
      </dsp:txBody>
      <dsp:txXfrm>
        <a:off x="1083641" y="15903"/>
        <a:ext cx="5510348" cy="489225"/>
      </dsp:txXfrm>
    </dsp:sp>
    <dsp:sp modelId="{57B66E68-496C-4C04-9660-855B98C9C00A}">
      <dsp:nvSpPr>
        <dsp:cNvPr id="0" name=""/>
        <dsp:cNvSpPr/>
      </dsp:nvSpPr>
      <dsp:spPr>
        <a:xfrm>
          <a:off x="1068420" y="613889"/>
          <a:ext cx="519667" cy="519667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DF80AA-48B3-4378-8E32-1D94F0D0E95C}">
      <dsp:nvSpPr>
        <dsp:cNvPr id="0" name=""/>
        <dsp:cNvSpPr/>
      </dsp:nvSpPr>
      <dsp:spPr>
        <a:xfrm>
          <a:off x="1619267" y="613889"/>
          <a:ext cx="4989943" cy="519667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kern="1200" dirty="0" smtClean="0"/>
            <a:t>методические материалы, являющиеся системообразующими для реализации образовательной программы</a:t>
          </a:r>
        </a:p>
      </dsp:txBody>
      <dsp:txXfrm>
        <a:off x="1644640" y="639262"/>
        <a:ext cx="4939197" cy="468921"/>
      </dsp:txXfrm>
    </dsp:sp>
    <dsp:sp modelId="{3F712618-9B7D-47D4-9573-DAF3F6F140CF}">
      <dsp:nvSpPr>
        <dsp:cNvPr id="0" name=""/>
        <dsp:cNvSpPr/>
      </dsp:nvSpPr>
      <dsp:spPr>
        <a:xfrm>
          <a:off x="1068420" y="1195916"/>
          <a:ext cx="519667" cy="519667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F43FB9-B95F-4415-973A-4C52A5A5C4D5}">
      <dsp:nvSpPr>
        <dsp:cNvPr id="0" name=""/>
        <dsp:cNvSpPr/>
      </dsp:nvSpPr>
      <dsp:spPr>
        <a:xfrm>
          <a:off x="1619267" y="1195916"/>
          <a:ext cx="4989943" cy="519667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300" kern="1200" dirty="0" smtClean="0"/>
            <a:t>особенности проведения занятий, используемых технологий</a:t>
          </a:r>
        </a:p>
      </dsp:txBody>
      <dsp:txXfrm>
        <a:off x="1644640" y="1221289"/>
        <a:ext cx="4939197" cy="468921"/>
      </dsp:txXfrm>
    </dsp:sp>
    <dsp:sp modelId="{2418CDFC-070E-4215-AC96-5E339767FEC9}">
      <dsp:nvSpPr>
        <dsp:cNvPr id="0" name=""/>
        <dsp:cNvSpPr/>
      </dsp:nvSpPr>
      <dsp:spPr>
        <a:xfrm>
          <a:off x="1068420" y="1777943"/>
          <a:ext cx="519667" cy="519667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47F548-5449-4F68-8C0E-DB79F193F519}">
      <dsp:nvSpPr>
        <dsp:cNvPr id="0" name=""/>
        <dsp:cNvSpPr/>
      </dsp:nvSpPr>
      <dsp:spPr>
        <a:xfrm>
          <a:off x="1619267" y="1777943"/>
          <a:ext cx="4989943" cy="519667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памятки, упражнения, репертуар, музыкальное сопровождение </a:t>
          </a:r>
          <a:endParaRPr lang="ru-RU" sz="1300" kern="1200" dirty="0"/>
        </a:p>
      </dsp:txBody>
      <dsp:txXfrm>
        <a:off x="1644640" y="1803316"/>
        <a:ext cx="4939197" cy="468921"/>
      </dsp:txXfrm>
    </dsp:sp>
    <dsp:sp modelId="{C86BA102-243E-44F6-A5D0-8EAE19A64833}">
      <dsp:nvSpPr>
        <dsp:cNvPr id="0" name=""/>
        <dsp:cNvSpPr/>
      </dsp:nvSpPr>
      <dsp:spPr>
        <a:xfrm>
          <a:off x="1068420" y="2359970"/>
          <a:ext cx="519667" cy="519667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4DB47A-A72A-419B-B37A-E88408B12242}">
      <dsp:nvSpPr>
        <dsp:cNvPr id="0" name=""/>
        <dsp:cNvSpPr/>
      </dsp:nvSpPr>
      <dsp:spPr>
        <a:xfrm>
          <a:off x="1619267" y="2359970"/>
          <a:ext cx="4989943" cy="519667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систему (план) воспитательной работы </a:t>
          </a:r>
          <a:endParaRPr lang="ru-RU" sz="1300" kern="1200" dirty="0"/>
        </a:p>
      </dsp:txBody>
      <dsp:txXfrm>
        <a:off x="1644640" y="2385343"/>
        <a:ext cx="4939197" cy="46892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E3746D-6FCE-41D8-A19E-2AD6CCB36C92}">
      <dsp:nvSpPr>
        <dsp:cNvPr id="0" name=""/>
        <dsp:cNvSpPr/>
      </dsp:nvSpPr>
      <dsp:spPr>
        <a:xfrm>
          <a:off x="931" y="0"/>
          <a:ext cx="2422487" cy="453685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kern="1200" dirty="0" smtClean="0"/>
            <a:t>В разделе описывается:</a:t>
          </a:r>
          <a:endParaRPr lang="ru-RU" sz="2900" kern="1200" dirty="0"/>
        </a:p>
      </dsp:txBody>
      <dsp:txXfrm>
        <a:off x="931" y="0"/>
        <a:ext cx="2422487" cy="1361055"/>
      </dsp:txXfrm>
    </dsp:sp>
    <dsp:sp modelId="{69A04886-C8E1-4633-8BC1-34AB4D8F4805}">
      <dsp:nvSpPr>
        <dsp:cNvPr id="0" name=""/>
        <dsp:cNvSpPr/>
      </dsp:nvSpPr>
      <dsp:spPr>
        <a:xfrm>
          <a:off x="243180" y="1361442"/>
          <a:ext cx="1937990" cy="89130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Система текущего контроля и промежуточной аттестации обучающихся, процедуры диагностики успешности освоения программы</a:t>
          </a:r>
          <a:endParaRPr lang="ru-RU" sz="1100" kern="1200" dirty="0"/>
        </a:p>
      </dsp:txBody>
      <dsp:txXfrm>
        <a:off x="269286" y="1387548"/>
        <a:ext cx="1885778" cy="839097"/>
      </dsp:txXfrm>
    </dsp:sp>
    <dsp:sp modelId="{43E82FCF-1CE9-4266-8049-E754F0291299}">
      <dsp:nvSpPr>
        <dsp:cNvPr id="0" name=""/>
        <dsp:cNvSpPr/>
      </dsp:nvSpPr>
      <dsp:spPr>
        <a:xfrm>
          <a:off x="243180" y="2389877"/>
          <a:ext cx="1937990" cy="89130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Оценки готовности к освоению содержания материала того или иного уровня сложности</a:t>
          </a:r>
          <a:endParaRPr lang="ru-RU" sz="1200" kern="1200" dirty="0"/>
        </a:p>
      </dsp:txBody>
      <dsp:txXfrm>
        <a:off x="269286" y="2415983"/>
        <a:ext cx="1885778" cy="839097"/>
      </dsp:txXfrm>
    </dsp:sp>
    <dsp:sp modelId="{55836B57-20CF-46C5-9E3E-85AE9663E62F}">
      <dsp:nvSpPr>
        <dsp:cNvPr id="0" name=""/>
        <dsp:cNvSpPr/>
      </dsp:nvSpPr>
      <dsp:spPr>
        <a:xfrm>
          <a:off x="243180" y="3418311"/>
          <a:ext cx="1937990" cy="89130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Требования для перевода обучающихся на следующий год обучения и/или уровень программы</a:t>
          </a:r>
          <a:endParaRPr lang="ru-RU" sz="1200" kern="1200" dirty="0"/>
        </a:p>
      </dsp:txBody>
      <dsp:txXfrm>
        <a:off x="269286" y="3444417"/>
        <a:ext cx="1885778" cy="839097"/>
      </dsp:txXfrm>
    </dsp:sp>
    <dsp:sp modelId="{8A3A8A7D-DBDD-4226-A007-0C76FFF9A32C}">
      <dsp:nvSpPr>
        <dsp:cNvPr id="0" name=""/>
        <dsp:cNvSpPr/>
      </dsp:nvSpPr>
      <dsp:spPr>
        <a:xfrm>
          <a:off x="2605106" y="0"/>
          <a:ext cx="2422487" cy="453685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kern="1200" dirty="0" smtClean="0"/>
            <a:t>В разделе указывается:</a:t>
          </a:r>
          <a:endParaRPr lang="ru-RU" sz="2900" kern="1200" dirty="0"/>
        </a:p>
      </dsp:txBody>
      <dsp:txXfrm>
        <a:off x="2605106" y="0"/>
        <a:ext cx="2422487" cy="1361055"/>
      </dsp:txXfrm>
    </dsp:sp>
    <dsp:sp modelId="{D476281D-B762-4AE9-935B-BECA8155F6FC}">
      <dsp:nvSpPr>
        <dsp:cNvPr id="0" name=""/>
        <dsp:cNvSpPr/>
      </dsp:nvSpPr>
      <dsp:spPr>
        <a:xfrm>
          <a:off x="2847354" y="1361055"/>
          <a:ext cx="1937990" cy="29489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методические рекомендации по проведению промежуточной аттестации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(по итогам каждого полугодия или модуля)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и итоговой аттестации, возможность получения свидетельства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об обучении установленного образца</a:t>
          </a:r>
          <a:endParaRPr lang="ru-RU" sz="1300" kern="1200" dirty="0"/>
        </a:p>
      </dsp:txBody>
      <dsp:txXfrm>
        <a:off x="2904116" y="1417817"/>
        <a:ext cx="1824466" cy="2835429"/>
      </dsp:txXfrm>
    </dsp:sp>
    <dsp:sp modelId="{CF03A7ED-7416-4BC3-B3F5-19888C4774BD}">
      <dsp:nvSpPr>
        <dsp:cNvPr id="0" name=""/>
        <dsp:cNvSpPr/>
      </dsp:nvSpPr>
      <dsp:spPr>
        <a:xfrm>
          <a:off x="5209280" y="0"/>
          <a:ext cx="2422487" cy="453685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kern="1200" dirty="0" smtClean="0"/>
            <a:t>В разделе </a:t>
          </a:r>
          <a:r>
            <a:rPr lang="ru-RU" sz="2900" b="1" kern="1200" dirty="0" smtClean="0"/>
            <a:t>отражается:</a:t>
          </a:r>
          <a:endParaRPr lang="ru-RU" sz="2900" kern="1200" dirty="0"/>
        </a:p>
      </dsp:txBody>
      <dsp:txXfrm>
        <a:off x="5209280" y="0"/>
        <a:ext cx="2422487" cy="1361055"/>
      </dsp:txXfrm>
    </dsp:sp>
    <dsp:sp modelId="{3B94E8BF-B4BE-445B-A47E-8348764B6A18}">
      <dsp:nvSpPr>
        <dsp:cNvPr id="0" name=""/>
        <dsp:cNvSpPr/>
      </dsp:nvSpPr>
      <dsp:spPr>
        <a:xfrm>
          <a:off x="5451529" y="1362384"/>
          <a:ext cx="1937990" cy="13679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система выявления и поддержки талантливых детей, поощрения достижений обучающихся </a:t>
          </a:r>
          <a:endParaRPr lang="ru-RU" sz="1200" kern="1200" dirty="0"/>
        </a:p>
      </dsp:txBody>
      <dsp:txXfrm>
        <a:off x="5491594" y="1402449"/>
        <a:ext cx="1857860" cy="1287792"/>
      </dsp:txXfrm>
    </dsp:sp>
    <dsp:sp modelId="{F705F287-361A-4ADF-A1D4-2769DD2B0CF9}">
      <dsp:nvSpPr>
        <dsp:cNvPr id="0" name=""/>
        <dsp:cNvSpPr/>
      </dsp:nvSpPr>
      <dsp:spPr>
        <a:xfrm>
          <a:off x="5451529" y="2940756"/>
          <a:ext cx="1937990" cy="13679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kern="1200" dirty="0" smtClean="0"/>
            <a:t>рекомендации для индивидуального сопровождения обучающихся, проявивших выдающиеся способности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/>
        </a:p>
      </dsp:txBody>
      <dsp:txXfrm>
        <a:off x="5491594" y="2980821"/>
        <a:ext cx="1857860" cy="12877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A11600-1B27-4CBF-A7D4-80D715FDE8D2}" type="datetimeFigureOut">
              <a:rPr lang="ru-RU" smtClean="0"/>
              <a:pPr/>
              <a:t>03.07.2019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2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30092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003A34-204B-4AB7-841F-01FAA7497E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6670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36AC3-7323-4AE7-850F-D4D7C8244442}" type="datetimeFigureOut">
              <a:rPr lang="ru-RU" smtClean="0"/>
              <a:pPr/>
              <a:t>03.07.2019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C6404-01AB-49F4-80AC-D339E8D453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6B3773D6-23E9-4F9D-9D6A-8EF1442AB7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304"/>
          <a:stretch/>
        </p:blipFill>
        <p:spPr>
          <a:xfrm>
            <a:off x="0" y="-32639"/>
            <a:ext cx="1043608" cy="689746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632848" cy="562074"/>
          </a:xfrm>
        </p:spPr>
        <p:txBody>
          <a:bodyPr>
            <a:normAutofit/>
          </a:bodyPr>
          <a:lstStyle>
            <a:lvl1pPr algn="l">
              <a:defRPr sz="2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1268760"/>
            <a:ext cx="7632848" cy="4525963"/>
          </a:xfrm>
        </p:spPr>
        <p:txBody>
          <a:bodyPr>
            <a:normAutofit/>
          </a:bodyPr>
          <a:lstStyle>
            <a:lvl1pPr algn="l">
              <a:defRPr sz="2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defRPr sz="2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l">
              <a:defRPr sz="2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algn="l">
              <a:defRPr sz="2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algn="l">
              <a:defRPr sz="2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A5919B7D-62CE-4FBF-B96D-9CFD66AD5D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79"/>
          <a:stretch/>
        </p:blipFill>
        <p:spPr>
          <a:xfrm>
            <a:off x="0" y="-32639"/>
            <a:ext cx="9144000" cy="68974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otDmnd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F36AC3-7323-4AE7-850F-D4D7C8244442}" type="datetimeFigureOut">
              <a:rPr lang="ru-RU" smtClean="0"/>
              <a:pPr/>
              <a:t>03.07.2019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3C6404-01AB-49F4-80AC-D339E8D453B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5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3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3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3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3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3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3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-324544" y="3495056"/>
            <a:ext cx="9701800" cy="2062209"/>
          </a:xfrm>
        </p:spPr>
        <p:txBody>
          <a:bodyPr>
            <a:noAutofit/>
          </a:bodyPr>
          <a:lstStyle/>
          <a:p>
            <a:r>
              <a:rPr lang="ru-RU" sz="2600" i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600" i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Структура </a:t>
            </a:r>
            <a:br>
              <a:rPr lang="ru-RU" sz="2600" i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600" i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разноуровневой</a:t>
            </a:r>
            <a:r>
              <a:rPr lang="ru-RU" sz="2600" i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i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(модульной) </a:t>
            </a:r>
            <a:r>
              <a:rPr lang="ru-RU" sz="2600" i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дополнительной </a:t>
            </a:r>
            <a:r>
              <a:rPr lang="ru-RU" sz="2600" i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общеобразовательной </a:t>
            </a:r>
            <a:r>
              <a:rPr lang="ru-RU" sz="2600" i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общеразвивающей </a:t>
            </a:r>
            <a:r>
              <a:rPr lang="ru-RU" sz="2600" i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программы</a:t>
            </a:r>
            <a:br>
              <a:rPr lang="ru-RU" sz="2600" i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6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6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  <p:sp>
        <p:nvSpPr>
          <p:cNvPr id="14" name="Подзаголовок 2"/>
          <p:cNvSpPr txBox="1">
            <a:spLocks/>
          </p:cNvSpPr>
          <p:nvPr/>
        </p:nvSpPr>
        <p:spPr>
          <a:xfrm>
            <a:off x="72008" y="5311264"/>
            <a:ext cx="2987824" cy="14301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r">
              <a:spcBef>
                <a:spcPct val="20000"/>
              </a:spcBef>
              <a:defRPr/>
            </a:pPr>
            <a:endParaRPr kumimoji="0" lang="ru-RU" sz="220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0FC62C66-FC08-4885-B0D3-FDF70D4726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404664"/>
            <a:ext cx="3240360" cy="2842393"/>
          </a:xfrm>
          <a:prstGeom prst="rect">
            <a:avLst/>
          </a:prstGeom>
        </p:spPr>
      </p:pic>
      <p:sp>
        <p:nvSpPr>
          <p:cNvPr id="5" name="AutoShape 6" descr="Картинки по запросу тюменская область герб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8" descr="Картинки по запросу тюменская область герб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3203848" y="5311264"/>
            <a:ext cx="5508104" cy="14301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spcBef>
                <a:spcPct val="20000"/>
              </a:spcBef>
              <a:defRPr/>
            </a:pPr>
            <a:endParaRPr kumimoji="0" lang="ru-RU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9972" y="5400647"/>
            <a:ext cx="664401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Управление 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развитием региональной системы дополнительного образования ГАУ ТО ДО «Дворец творчества и спорта «Пионер»</a:t>
            </a:r>
          </a:p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707904" y="6105802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Тюмень, 2019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7110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632848" cy="778098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Новизна</a:t>
            </a:r>
            <a:r>
              <a:rPr lang="ru-RU" dirty="0"/>
              <a:t> – это нечто новое в чём-нибудь, новое явление, событие и т. п.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1268760"/>
            <a:ext cx="7632848" cy="532859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b="1" dirty="0">
                <a:solidFill>
                  <a:schemeClr val="tx2"/>
                </a:solidFill>
              </a:rPr>
              <a:t>Применительно к программе, НОВИЗНА – это то, чего еще не было в ВАШЕМ учреждении, ВАШЕМ населенном пункте. </a:t>
            </a:r>
          </a:p>
          <a:p>
            <a:pPr marL="0" indent="0">
              <a:buNone/>
            </a:pPr>
            <a:endParaRPr lang="ru-RU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C00000"/>
                </a:solidFill>
              </a:rPr>
              <a:t>Новизной </a:t>
            </a:r>
            <a:r>
              <a:rPr lang="ru-RU" b="1" dirty="0">
                <a:solidFill>
                  <a:srgbClr val="C00000"/>
                </a:solidFill>
              </a:rPr>
              <a:t>может быть: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dirty="0"/>
              <a:t>интеграция программ;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dirty="0"/>
              <a:t>авторская методика или технология;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dirty="0"/>
              <a:t>способ </a:t>
            </a:r>
            <a:r>
              <a:rPr lang="ru-RU" dirty="0" smtClean="0"/>
              <a:t>организации </a:t>
            </a:r>
            <a:r>
              <a:rPr lang="ru-RU" dirty="0"/>
              <a:t>занятий;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dirty="0"/>
              <a:t>принцип освоения материала и т.д. </a:t>
            </a:r>
            <a:endParaRPr lang="ru-RU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ru-RU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chemeClr val="tx2"/>
                </a:solidFill>
              </a:rPr>
              <a:t>Новизна </a:t>
            </a:r>
            <a:r>
              <a:rPr lang="ru-RU" b="1" dirty="0">
                <a:solidFill>
                  <a:schemeClr val="tx2"/>
                </a:solidFill>
              </a:rPr>
              <a:t>всегда опирается на проведенное исследование: в моем виде деятельности, моем городе, моем районе, моей стране – так еще не делали.  </a:t>
            </a:r>
            <a:endParaRPr lang="ru-RU" dirty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На основании выявленной АКТУАЛЬНОСТИ и НОВИЗНЫ формулируется </a:t>
            </a:r>
            <a:r>
              <a:rPr lang="ru-RU" u="sng" dirty="0"/>
              <a:t>педагогическая</a:t>
            </a:r>
            <a:r>
              <a:rPr lang="ru-RU" dirty="0"/>
              <a:t> ИДЕЯ будущей программы.</a:t>
            </a:r>
          </a:p>
          <a:p>
            <a:pPr marL="0" indent="0">
              <a:buNone/>
            </a:pPr>
            <a:endParaRPr lang="ru-RU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Педагогическая </a:t>
            </a:r>
            <a:r>
              <a:rPr lang="ru-RU" b="1" dirty="0">
                <a:solidFill>
                  <a:srgbClr val="C00000"/>
                </a:solidFill>
              </a:rPr>
              <a:t>идея – то, ради чего я хочу реализовать свою программу. </a:t>
            </a:r>
            <a:endParaRPr lang="ru-RU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r>
              <a:rPr lang="ru-RU" b="1" dirty="0" smtClean="0">
                <a:solidFill>
                  <a:schemeClr val="tx2"/>
                </a:solidFill>
              </a:rPr>
              <a:t>Исходя </a:t>
            </a:r>
            <a:r>
              <a:rPr lang="ru-RU" b="1" dirty="0">
                <a:solidFill>
                  <a:schemeClr val="tx2"/>
                </a:solidFill>
              </a:rPr>
              <a:t>из идеи вы сможете максимально точно сформулировать и донести своим потребителям, чему научится ребенок, посещая </a:t>
            </a:r>
            <a:r>
              <a:rPr lang="ru-RU" b="1" dirty="0" smtClean="0">
                <a:solidFill>
                  <a:schemeClr val="tx2"/>
                </a:solidFill>
              </a:rPr>
              <a:t>занятия вашего </a:t>
            </a:r>
            <a:r>
              <a:rPr lang="ru-RU" b="1" dirty="0">
                <a:solidFill>
                  <a:schemeClr val="tx2"/>
                </a:solidFill>
              </a:rPr>
              <a:t>объединения.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300943"/>
            <a:ext cx="829128" cy="72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3906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632848" cy="778098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Цель, </a:t>
            </a:r>
            <a:r>
              <a:rPr lang="ru-RU" b="1" dirty="0" smtClean="0">
                <a:solidFill>
                  <a:schemeClr val="bg1"/>
                </a:solidFill>
              </a:rPr>
              <a:t>задачи 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и </a:t>
            </a:r>
            <a:r>
              <a:rPr lang="ru-RU" b="1" dirty="0">
                <a:solidFill>
                  <a:schemeClr val="bg1"/>
                </a:solidFill>
              </a:rPr>
              <a:t>ожидаемые результаты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1268760"/>
            <a:ext cx="7632848" cy="532859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C00000"/>
                </a:solidFill>
              </a:rPr>
              <a:t>Цель</a:t>
            </a:r>
            <a:r>
              <a:rPr lang="ru-RU" dirty="0"/>
              <a:t> носит глобальный характер и касается всей программы и вашего вида деятельности в целом. Формулируется одним предложением, и чаще всего начинается со слов </a:t>
            </a:r>
            <a:r>
              <a:rPr lang="ru-RU" b="1" dirty="0"/>
              <a:t>ФОРМИРОВАНИЕ</a:t>
            </a:r>
            <a:r>
              <a:rPr lang="ru-RU" dirty="0"/>
              <a:t>, </a:t>
            </a:r>
            <a:r>
              <a:rPr lang="ru-RU" b="1" dirty="0"/>
              <a:t>СОЗДАНИЕ</a:t>
            </a:r>
            <a:r>
              <a:rPr lang="ru-RU" dirty="0"/>
              <a:t> и т.п.  </a:t>
            </a:r>
          </a:p>
          <a:p>
            <a:pPr lvl="0"/>
            <a:r>
              <a:rPr lang="ru-RU" i="1" dirty="0">
                <a:solidFill>
                  <a:schemeClr val="tx2"/>
                </a:solidFill>
              </a:rPr>
              <a:t>Формулируя цель, важно помнить, что для ее достижения вы используете конкретный вид деятельности. В таком случае ваша цель будет применима именно к вашей программе, и поможет вычленить правильные задачи.</a:t>
            </a:r>
            <a:r>
              <a:rPr lang="ru-RU" b="1" i="1" dirty="0">
                <a:solidFill>
                  <a:schemeClr val="tx2"/>
                </a:solidFill>
              </a:rPr>
              <a:t> </a:t>
            </a:r>
            <a:endParaRPr lang="ru-RU" dirty="0"/>
          </a:p>
          <a:p>
            <a:pPr marL="0" indent="0">
              <a:buNone/>
            </a:pPr>
            <a:r>
              <a:rPr lang="ru-RU" b="1" dirty="0">
                <a:solidFill>
                  <a:srgbClr val="C00000"/>
                </a:solidFill>
              </a:rPr>
              <a:t>Задачи</a:t>
            </a:r>
            <a:r>
              <a:rPr lang="ru-RU" dirty="0"/>
              <a:t> – это своего рода ступени к достижению глобальной </a:t>
            </a:r>
            <a:r>
              <a:rPr lang="ru-RU" dirty="0" smtClean="0"/>
              <a:t>цели, которые </a:t>
            </a:r>
            <a:r>
              <a:rPr lang="ru-RU" dirty="0"/>
              <a:t>подразделяются на три вида: </a:t>
            </a:r>
            <a:r>
              <a:rPr lang="ru-RU" dirty="0" smtClean="0"/>
              <a:t>образовательные</a:t>
            </a:r>
            <a:r>
              <a:rPr lang="ru-RU" dirty="0"/>
              <a:t>, </a:t>
            </a:r>
            <a:r>
              <a:rPr lang="ru-RU" dirty="0" smtClean="0"/>
              <a:t>развивающие </a:t>
            </a:r>
            <a:r>
              <a:rPr lang="ru-RU" dirty="0"/>
              <a:t>и </a:t>
            </a:r>
            <a:r>
              <a:rPr lang="ru-RU" dirty="0" smtClean="0"/>
              <a:t>воспитательные.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ru-RU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ru-RU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C00000"/>
                </a:solidFill>
              </a:rPr>
              <a:t>Ожидаемый </a:t>
            </a:r>
            <a:r>
              <a:rPr lang="ru-RU" b="1" dirty="0">
                <a:solidFill>
                  <a:srgbClr val="C00000"/>
                </a:solidFill>
              </a:rPr>
              <a:t>результат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/>
              <a:t>– это итог, ради которого и реализуется программа. Он напрямую зависит от поставленных задач. А потому должен быть соизмерим с ними на 100%.</a:t>
            </a:r>
          </a:p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984031911"/>
              </p:ext>
            </p:extLst>
          </p:nvPr>
        </p:nvGraphicFramePr>
        <p:xfrm>
          <a:off x="2123728" y="3284984"/>
          <a:ext cx="6096000" cy="2376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504" y="300943"/>
            <a:ext cx="829128" cy="72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3444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632848" cy="70609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Пример постановки цели и задач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300943"/>
            <a:ext cx="829128" cy="72548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47963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5138" y="1439863"/>
            <a:ext cx="4572000" cy="0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Цель:</a:t>
            </a:r>
            <a:r>
              <a:rPr lang="ru-RU" dirty="0"/>
              <a:t> формирование программы и организация праздника по случаю дня рождения.</a:t>
            </a:r>
          </a:p>
          <a:p>
            <a:endParaRPr lang="ru-RU" dirty="0"/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2003609412"/>
              </p:ext>
            </p:extLst>
          </p:nvPr>
        </p:nvGraphicFramePr>
        <p:xfrm>
          <a:off x="2267744" y="227687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83417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60648"/>
            <a:ext cx="7632848" cy="778098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Примерный вариант </a:t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оформления целевого блока:</a:t>
            </a: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6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34210"/>
              </p:ext>
            </p:extLst>
          </p:nvPr>
        </p:nvGraphicFramePr>
        <p:xfrm>
          <a:off x="1276158" y="1556792"/>
          <a:ext cx="7645562" cy="4680522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848946"/>
                <a:gridCol w="2405946"/>
                <a:gridCol w="2390670"/>
              </a:tblGrid>
              <a:tr h="474020">
                <a:tc gridSpan="3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ЦЕЛЬ ПРОГРАММЫ: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8301" marR="48301" marT="0" marB="0"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48038">
                <a:tc gridSpan="3"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</a:rPr>
                        <a:t>     Формирование</a:t>
                      </a:r>
                      <a:r>
                        <a:rPr lang="ru-RU" sz="1400" baseline="0" dirty="0" smtClean="0">
                          <a:effectLst/>
                          <a:latin typeface="+mn-lt"/>
                        </a:rPr>
                        <a:t> …</a:t>
                      </a:r>
                    </a:p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    Развитие…</a:t>
                      </a:r>
                      <a:endParaRPr lang="ru-RU" sz="1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8301" marR="48301" marT="0" marB="0"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402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ЗАДАЧИ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8301" marR="48301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Ожидаемый результат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8301" marR="48301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Показатели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8301" marR="48301" marT="0" marB="0">
                    <a:cell3D prstMaterial="dkEdge">
                      <a:bevel/>
                      <a:lightRig rig="flood" dir="t"/>
                    </a:cell3D>
                  </a:tcPr>
                </a:tc>
              </a:tr>
              <a:tr h="928148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200" u="sng" dirty="0" smtClean="0">
                          <a:effectLst/>
                        </a:rPr>
                        <a:t>ОБРАЗОВАТЕЛЬНЫЕ:</a:t>
                      </a:r>
                      <a:r>
                        <a:rPr lang="ru-RU" sz="1200" u="sng" baseline="0" dirty="0" smtClean="0">
                          <a:effectLst/>
                        </a:rPr>
                        <a:t> </a:t>
                      </a:r>
                      <a:endParaRPr lang="ru-RU" sz="1200" u="sng" dirty="0" smtClean="0">
                        <a:effectLst/>
                      </a:endParaRPr>
                    </a:p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u="none" dirty="0" smtClean="0">
                          <a:effectLst/>
                        </a:rPr>
                        <a:t>Какие знания даем?</a:t>
                      </a:r>
                      <a:endParaRPr lang="ru-RU" sz="1200" b="0" u="none" dirty="0">
                        <a:effectLst/>
                      </a:endParaRPr>
                    </a:p>
                  </a:txBody>
                  <a:tcPr marL="48301" marR="48301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8301" marR="48301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8301" marR="48301" marT="0" marB="0">
                    <a:cell3D prstMaterial="dkEdge">
                      <a:bevel/>
                      <a:lightRig rig="flood" dir="t"/>
                    </a:cell3D>
                  </a:tcPr>
                </a:tc>
              </a:tr>
              <a:tr h="928148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200" u="sng" dirty="0" smtClean="0">
                          <a:effectLst/>
                        </a:rPr>
                        <a:t>РАЗВИВАЮЩИЕ: </a:t>
                      </a:r>
                      <a:endParaRPr lang="ru-RU" sz="1200" u="sng" dirty="0">
                        <a:effectLst/>
                      </a:endParaRPr>
                    </a:p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r>
                        <a:rPr lang="ru-RU" sz="1200" b="0" u="sng" dirty="0" smtClean="0">
                          <a:effectLst/>
                        </a:rPr>
                        <a:t>Какие способности развиваем?</a:t>
                      </a:r>
                      <a:endParaRPr lang="ru-RU" sz="1200" b="0" u="sng" dirty="0">
                        <a:effectLst/>
                      </a:endParaRPr>
                    </a:p>
                  </a:txBody>
                  <a:tcPr marL="48301" marR="48301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8301" marR="48301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8301" marR="48301" marT="0" marB="0">
                    <a:cell3D prstMaterial="dkEdge">
                      <a:bevel/>
                      <a:lightRig rig="flood" dir="t"/>
                    </a:cell3D>
                  </a:tcPr>
                </a:tc>
              </a:tr>
              <a:tr h="928148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200" u="sng" dirty="0" smtClean="0">
                          <a:effectLst/>
                        </a:rPr>
                        <a:t>ВОСПИТАТЕЛЬНЫЕ:</a:t>
                      </a:r>
                      <a:endParaRPr lang="ru-RU" sz="1200" u="sng" dirty="0">
                        <a:effectLst/>
                      </a:endParaRPr>
                    </a:p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r>
                        <a:rPr lang="ru-RU" sz="1200" b="0" u="sng" dirty="0" smtClean="0">
                          <a:effectLst/>
                        </a:rPr>
                        <a:t>Какие качества личности воспитываем?</a:t>
                      </a:r>
                      <a:endParaRPr lang="ru-RU" sz="1200" b="0" u="sng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8301" marR="48301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8301" marR="48301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8301" marR="48301" marT="0" marB="0"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300943"/>
            <a:ext cx="829128" cy="72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826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632848" cy="850106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b="1" dirty="0" err="1">
                <a:solidFill>
                  <a:schemeClr val="bg1"/>
                </a:solidFill>
              </a:rPr>
              <a:t>Разноуровневая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образовательная  программа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1340768"/>
            <a:ext cx="7632848" cy="525658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Под </a:t>
            </a:r>
            <a:r>
              <a:rPr lang="ru-RU" b="1" dirty="0" err="1">
                <a:solidFill>
                  <a:schemeClr val="tx2"/>
                </a:solidFill>
              </a:rPr>
              <a:t>разноуровневостью</a:t>
            </a:r>
            <a:r>
              <a:rPr lang="ru-RU" dirty="0"/>
              <a:t> (ступенчатостью) понимается соблюдение при разработке и реализации программ дополнительного образования таких принципов, которые позволяют учитывать разный уровень развития и разную степень освоения содержания детьми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sz="1600" b="1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ru-RU" sz="1400" b="1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ru-RU" sz="1400" b="1" dirty="0" smtClean="0">
                <a:solidFill>
                  <a:schemeClr val="tx2"/>
                </a:solidFill>
              </a:rPr>
              <a:t>Содержание и </a:t>
            </a:r>
            <a:r>
              <a:rPr lang="ru-RU" sz="1400" b="1" dirty="0">
                <a:solidFill>
                  <a:schemeClr val="tx2"/>
                </a:solidFill>
              </a:rPr>
              <a:t>материал </a:t>
            </a:r>
            <a:endParaRPr lang="ru-RU" sz="1400" b="1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ru-RU" sz="1400" b="1" dirty="0" smtClean="0">
                <a:solidFill>
                  <a:schemeClr val="tx2"/>
                </a:solidFill>
              </a:rPr>
              <a:t>программы дополнительного </a:t>
            </a:r>
          </a:p>
          <a:p>
            <a:pPr marL="0" indent="0">
              <a:buNone/>
            </a:pPr>
            <a:r>
              <a:rPr lang="ru-RU" sz="1400" b="1" dirty="0" smtClean="0">
                <a:solidFill>
                  <a:schemeClr val="tx2"/>
                </a:solidFill>
              </a:rPr>
              <a:t>образования детей </a:t>
            </a:r>
          </a:p>
          <a:p>
            <a:pPr marL="0" indent="0">
              <a:buNone/>
            </a:pPr>
            <a:r>
              <a:rPr lang="ru-RU" sz="1400" b="1" dirty="0" smtClean="0">
                <a:solidFill>
                  <a:schemeClr val="tx2"/>
                </a:solidFill>
              </a:rPr>
              <a:t>должны </a:t>
            </a:r>
            <a:r>
              <a:rPr lang="ru-RU" sz="1400" b="1" dirty="0">
                <a:solidFill>
                  <a:schemeClr val="tx2"/>
                </a:solidFill>
              </a:rPr>
              <a:t>быть организованы </a:t>
            </a:r>
            <a:endParaRPr lang="ru-RU" sz="1400" b="1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ru-RU" sz="1400" b="1" dirty="0" smtClean="0">
                <a:solidFill>
                  <a:schemeClr val="tx2"/>
                </a:solidFill>
              </a:rPr>
              <a:t>по </a:t>
            </a:r>
            <a:r>
              <a:rPr lang="ru-RU" sz="1400" b="1" dirty="0">
                <a:solidFill>
                  <a:schemeClr val="tx2"/>
                </a:solidFill>
              </a:rPr>
              <a:t>принципу </a:t>
            </a:r>
            <a:r>
              <a:rPr lang="ru-RU" sz="1400" b="1" dirty="0" smtClean="0">
                <a:solidFill>
                  <a:schemeClr val="tx2"/>
                </a:solidFill>
              </a:rPr>
              <a:t>дифференциации </a:t>
            </a:r>
          </a:p>
          <a:p>
            <a:pPr marL="0" indent="0">
              <a:buNone/>
            </a:pPr>
            <a:r>
              <a:rPr lang="ru-RU" sz="1400" b="1" dirty="0" smtClean="0">
                <a:solidFill>
                  <a:schemeClr val="tx2"/>
                </a:solidFill>
              </a:rPr>
              <a:t>в </a:t>
            </a:r>
            <a:r>
              <a:rPr lang="ru-RU" sz="1400" b="1" dirty="0">
                <a:solidFill>
                  <a:schemeClr val="tx2"/>
                </a:solidFill>
              </a:rPr>
              <a:t>соответствии </a:t>
            </a:r>
            <a:r>
              <a:rPr lang="ru-RU" sz="1400" b="1" dirty="0" smtClean="0">
                <a:solidFill>
                  <a:schemeClr val="tx2"/>
                </a:solidFill>
              </a:rPr>
              <a:t>со </a:t>
            </a:r>
            <a:r>
              <a:rPr lang="ru-RU" sz="1400" b="1" dirty="0">
                <a:solidFill>
                  <a:schemeClr val="tx2"/>
                </a:solidFill>
              </a:rPr>
              <a:t>следующими </a:t>
            </a:r>
            <a:endParaRPr lang="ru-RU" sz="1400" b="1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ru-RU" sz="1400" b="1" dirty="0" smtClean="0">
                <a:solidFill>
                  <a:schemeClr val="tx2"/>
                </a:solidFill>
              </a:rPr>
              <a:t>уровнями </a:t>
            </a:r>
            <a:r>
              <a:rPr lang="ru-RU" sz="1400" b="1" dirty="0">
                <a:solidFill>
                  <a:schemeClr val="tx2"/>
                </a:solidFill>
              </a:rPr>
              <a:t>сложности: 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  <a:p>
            <a:endParaRPr lang="ru-RU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4220056016"/>
              </p:ext>
            </p:extLst>
          </p:nvPr>
        </p:nvGraphicFramePr>
        <p:xfrm>
          <a:off x="4793424" y="3573016"/>
          <a:ext cx="4128120" cy="2752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504" y="300943"/>
            <a:ext cx="829128" cy="72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7117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632848" cy="850106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b="1" dirty="0"/>
              <a:t>Модульная </a:t>
            </a:r>
            <a:br>
              <a:rPr lang="ru-RU" b="1" dirty="0"/>
            </a:br>
            <a:r>
              <a:rPr lang="ru-RU" b="1" dirty="0"/>
              <a:t>образовательная программа</a:t>
            </a: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5560313"/>
              </p:ext>
            </p:extLst>
          </p:nvPr>
        </p:nvGraphicFramePr>
        <p:xfrm>
          <a:off x="1187450" y="2780928"/>
          <a:ext cx="7633022" cy="38167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1187624" y="1268760"/>
            <a:ext cx="76328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Модульная образовательная программа </a:t>
            </a:r>
            <a:r>
              <a:rPr lang="ru-RU" dirty="0"/>
              <a:t>– образовательная программа, построенная на модульном принципе представления содержания и построения учебных планов, включающая в себя относительно самостоятельные дидактические единицы (части образовательной программы) – модули, позволяющие увеличить ее гибкость, вариативность.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504" y="300943"/>
            <a:ext cx="829128" cy="72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0646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632848" cy="751792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Учебный план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1340768"/>
            <a:ext cx="7632848" cy="5328592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Учебный план может содержать инвариантную и вариативную части, что позволит составлять индивидуальные учебные планы, исходя из интересов и способностей </a:t>
            </a:r>
            <a:r>
              <a:rPr lang="ru-RU" dirty="0" smtClean="0"/>
              <a:t>обучающихся; 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chemeClr val="tx2"/>
                </a:solidFill>
              </a:rPr>
              <a:t>Составленные по основному программному учебному плану индивидуальные (вариативные) учебные планы реализуются в разных детских объединениях. Примеры вариативных учебных планов также могут быть приведены в данном разделе образовательной </a:t>
            </a:r>
            <a:r>
              <a:rPr lang="ru-RU" b="1" dirty="0" smtClean="0">
                <a:solidFill>
                  <a:schemeClr val="tx2"/>
                </a:solidFill>
              </a:rPr>
              <a:t>программы</a:t>
            </a:r>
            <a:r>
              <a:rPr lang="ru-RU" b="1" dirty="0">
                <a:solidFill>
                  <a:schemeClr val="tx2"/>
                </a:solidFill>
              </a:rPr>
              <a:t>;</a:t>
            </a:r>
            <a:endParaRPr lang="ru-RU" b="1" dirty="0" smtClean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ru-RU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Формы промежуточной (итоговой) аттестации, указанные в учебном плане, должны соответствовать локальному акту учреждения, регулирующему вопросы аттестации обучающихся; они могут быть как едиными на протяжении всей программы, так и различаться в зависимости от уровня сложности, года обучения и конкретной дисциплины (модуля</a:t>
            </a:r>
            <a:r>
              <a:rPr lang="ru-RU" dirty="0" smtClean="0"/>
              <a:t>); 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chemeClr val="tx2"/>
                </a:solidFill>
              </a:rPr>
              <a:t>Промежуточная и итоговая аттестация проводится за счет времени, отведенного на освоение программы</a:t>
            </a:r>
            <a:r>
              <a:rPr lang="ru-RU" b="1" dirty="0" smtClean="0">
                <a:solidFill>
                  <a:schemeClr val="tx2"/>
                </a:solidFill>
              </a:rPr>
              <a:t>.</a:t>
            </a:r>
            <a:endParaRPr lang="ru-RU" b="1" dirty="0">
              <a:solidFill>
                <a:schemeClr val="tx2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300943"/>
            <a:ext cx="829128" cy="72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037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632848" cy="778098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Пример учебно-тематического планирования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300943"/>
            <a:ext cx="829128" cy="725487"/>
          </a:xfrm>
          <a:prstGeom prst="rect">
            <a:avLst/>
          </a:prstGeom>
        </p:spPr>
      </p:pic>
      <p:graphicFrame>
        <p:nvGraphicFramePr>
          <p:cNvPr id="7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8531285"/>
              </p:ext>
            </p:extLst>
          </p:nvPr>
        </p:nvGraphicFramePr>
        <p:xfrm>
          <a:off x="1259632" y="1628800"/>
          <a:ext cx="7488832" cy="4587262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748883"/>
                <a:gridCol w="907301"/>
                <a:gridCol w="792088"/>
                <a:gridCol w="672075"/>
                <a:gridCol w="672075"/>
                <a:gridCol w="672075"/>
                <a:gridCol w="672075"/>
                <a:gridCol w="672075"/>
                <a:gridCol w="672075"/>
                <a:gridCol w="1008110"/>
              </a:tblGrid>
              <a:tr h="830652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Уровень сложности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591" marR="26591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Нормативный срок освоения уровня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591" marR="26591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Дисциплины (модули)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591" marR="26591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Трудоемкость инвариантной части (кол-во академических часов)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591" marR="26591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Трудоемкость вариативной части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(кол-во академических часов)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591" marR="26591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Формы промежуточной (итоговой) аттестации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591" marR="26591" marT="0" marB="0" anchor="ctr"/>
                </a:tc>
              </a:tr>
              <a:tr h="1661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всего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591" marR="2659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теория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591" marR="2659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практика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591" marR="2659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всего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591" marR="2659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теория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591" marR="2659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практика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591" marR="2659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591" marR="26591" marT="0" marB="0"/>
                </a:tc>
              </a:tr>
              <a:tr h="1264651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</a:p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</a:p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</a:p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Стартовый</a:t>
                      </a:r>
                    </a:p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</a:p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</a:p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591" marR="26591" marT="0" marB="0" vert="vert27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</a:endParaRPr>
                    </a:p>
                  </a:txBody>
                  <a:tcPr marL="26591" marR="2659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</a:endParaRPr>
                    </a:p>
                  </a:txBody>
                  <a:tcPr marL="26591" marR="2659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591" marR="2659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591" marR="2659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591" marR="2659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591" marR="2659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591" marR="2659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591" marR="2659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591" marR="26591" marT="0" marB="0"/>
                </a:tc>
              </a:tr>
              <a:tr h="1162914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</a:p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</a:p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Базовый</a:t>
                      </a:r>
                    </a:p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</a:p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591" marR="26591" marT="0" marB="0" vert="vert27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591" marR="2659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591" marR="2659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591" marR="2659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591" marR="2659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591" marR="2659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591" marR="2659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591" marR="2659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591" marR="2659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591" marR="26591" marT="0" marB="0"/>
                </a:tc>
              </a:tr>
              <a:tr h="1162914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Продвинутый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591" marR="26591" marT="0" marB="0" vert="vert27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591" marR="2659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591" marR="2659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591" marR="2659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591" marR="2659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591" marR="2659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591" marR="2659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591" marR="2659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591" marR="2659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591" marR="26591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59090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632848" cy="634082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Календарный </a:t>
            </a:r>
            <a:r>
              <a:rPr lang="ru-RU" b="1" dirty="0">
                <a:solidFill>
                  <a:schemeClr val="bg1"/>
                </a:solidFill>
              </a:rPr>
              <a:t>учебный график</a:t>
            </a:r>
            <a:br>
              <a:rPr lang="ru-RU" b="1" dirty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1124744"/>
            <a:ext cx="7632848" cy="547260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b="1" dirty="0" smtClean="0">
                <a:solidFill>
                  <a:schemeClr val="tx2"/>
                </a:solidFill>
              </a:rPr>
              <a:t>Календарный учебный график, приводимый в образовательной программе, носит примерный, рекомендуемый характер.</a:t>
            </a:r>
            <a:endParaRPr lang="ru-RU" sz="1800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ru-RU" dirty="0" smtClean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11270101"/>
              </p:ext>
            </p:extLst>
          </p:nvPr>
        </p:nvGraphicFramePr>
        <p:xfrm>
          <a:off x="2771800" y="2060848"/>
          <a:ext cx="4824536" cy="2592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7877602"/>
              </p:ext>
            </p:extLst>
          </p:nvPr>
        </p:nvGraphicFramePr>
        <p:xfrm>
          <a:off x="1263907" y="4801014"/>
          <a:ext cx="7556565" cy="1800200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518855"/>
                <a:gridCol w="2518855"/>
                <a:gridCol w="2518855"/>
              </a:tblGrid>
              <a:tr h="18002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При составлении календарного учебного графика должны быть учтены все дисциплины (модули), объем которых должен соответствовать учебному плану.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Конкретизируется календарный учебный график на учебный год в зависимости от запросов потребителей и условий образовательной организации при соблюдении обязательных санитарных требований к режиму занятий.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Продолжительность и режим занятий должны соответствовать установленным санитарным нормам. 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504" y="300943"/>
            <a:ext cx="829128" cy="72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6927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632848" cy="850106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Пример </a:t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календарного учебного графика</a:t>
            </a: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5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938370"/>
              </p:ext>
            </p:extLst>
          </p:nvPr>
        </p:nvGraphicFramePr>
        <p:xfrm>
          <a:off x="1174095" y="1628800"/>
          <a:ext cx="7632848" cy="4608512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129186"/>
                <a:gridCol w="1148864"/>
                <a:gridCol w="734834"/>
                <a:gridCol w="734834"/>
                <a:gridCol w="734834"/>
                <a:gridCol w="734834"/>
                <a:gridCol w="734834"/>
                <a:gridCol w="1680628"/>
              </a:tblGrid>
              <a:tr h="329178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Уровень сложности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2" marR="62442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Сроки </a:t>
                      </a:r>
                      <a:r>
                        <a:rPr lang="ru-RU" sz="1100" dirty="0">
                          <a:effectLst/>
                        </a:rPr>
                        <a:t>реализации, кол-во учебных недель в год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2" marR="62442" marT="0" marB="0" anchor="ctr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Количество </a:t>
                      </a:r>
                      <a:r>
                        <a:rPr lang="ru-RU" sz="1200" dirty="0">
                          <a:effectLst/>
                        </a:rPr>
                        <a:t>ч/</a:t>
                      </a:r>
                      <a:r>
                        <a:rPr lang="ru-RU" sz="1200" dirty="0" err="1">
                          <a:effectLst/>
                        </a:rPr>
                        <a:t>нед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2" marR="62442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Количество </a:t>
                      </a:r>
                      <a:r>
                        <a:rPr lang="ru-RU" sz="1100" dirty="0">
                          <a:effectLst/>
                        </a:rPr>
                        <a:t>занятий </a:t>
                      </a:r>
                      <a:r>
                        <a:rPr lang="ru-RU" sz="1100" dirty="0" smtClean="0">
                          <a:effectLst/>
                        </a:rPr>
                        <a:t>          в </a:t>
                      </a:r>
                      <a:r>
                        <a:rPr lang="ru-RU" sz="1100" dirty="0">
                          <a:effectLst/>
                        </a:rPr>
                        <a:t>неделю, продолжительность </a:t>
                      </a:r>
                      <a:endParaRPr lang="ru-RU" sz="10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одного занятия (мин)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2" marR="62442" marT="0" marB="0" anchor="ctr"/>
                </a:tc>
              </a:tr>
              <a:tr h="13167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Дисциплина (модуль)</a:t>
                      </a:r>
                      <a:endParaRPr lang="ru-RU" sz="1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2" marR="624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Дисциплина (модуль)</a:t>
                      </a:r>
                      <a:endParaRPr lang="ru-RU" sz="1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2" marR="624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Дисциплина (модуль)</a:t>
                      </a:r>
                      <a:endParaRPr lang="ru-RU" sz="1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2" marR="624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Дисциплина (модуль)</a:t>
                      </a:r>
                      <a:endParaRPr lang="ru-RU" sz="1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2" marR="624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Дисциплина (модуль)</a:t>
                      </a:r>
                      <a:endParaRPr lang="ru-RU" sz="1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2" marR="62442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875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Стартовый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2" marR="624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36 недель </a:t>
                      </a:r>
                      <a:endParaRPr lang="ru-RU" sz="10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(с 1 сентября по 31 мая)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2" marR="624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2" marR="624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2" marR="624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2" marR="624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2" marR="624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2" marR="624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1 - 2 занятия в неделю по расписанию по 45 - 90 минут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2" marR="62442" marT="0" marB="0" anchor="ctr"/>
                </a:tc>
              </a:tr>
              <a:tr h="9875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Базовый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2" marR="624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36 недель </a:t>
                      </a:r>
                      <a:endParaRPr lang="ru-RU" sz="10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(с 1 сентября по 31 мая)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2" marR="624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2" marR="624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2" marR="624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2" marR="624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2" marR="624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2" marR="624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1 - 3 занятия в неделю по расписанию по 45 - 135 минут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2" marR="62442" marT="0" marB="0" anchor="ctr"/>
                </a:tc>
              </a:tr>
              <a:tr h="9875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Продвинутый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2" marR="624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36 недель </a:t>
                      </a:r>
                      <a:endParaRPr lang="ru-RU" sz="10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(с 1 сентября по 31 мая)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2" marR="624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2" marR="624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2" marR="624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2" marR="624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2" marR="624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2" marR="624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2 - 4 занятия в неделю по расписанию по 90 - 180 минут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2" marR="62442" marT="0" marB="0" anchor="ctr"/>
                </a:tc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300943"/>
            <a:ext cx="829128" cy="72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8889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632848" cy="113813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нормативно-правовые акты </a:t>
            </a:r>
            <a:br>
              <a:rPr lang="ru-RU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сфере дополнительного образования  детей  </a:t>
            </a:r>
            <a:r>
              <a:rPr lang="ru-RU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187624" y="1988840"/>
            <a:ext cx="7632848" cy="4464496"/>
          </a:xfrm>
        </p:spPr>
        <p:txBody>
          <a:bodyPr>
            <a:noAutofit/>
          </a:bodyPr>
          <a:lstStyle/>
          <a:p>
            <a:pPr lvl="0" algn="just">
              <a:buFont typeface="+mj-lt"/>
              <a:buAutoNum type="arabicPeriod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Федеральный закон от 29.12.2012 N 273-ФЗ (ред. от 25.12.2018) «Об образовании в Российской Федерации»</a:t>
            </a:r>
          </a:p>
          <a:p>
            <a:pPr lvl="0" algn="just">
              <a:buFont typeface="+mj-lt"/>
              <a:buAutoNum type="arabicPeriod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Распоряжение Правительства РФ от 04.09.2014 N 1726-р «Об утверждении Концепции развития дополнительного образования детей»</a:t>
            </a:r>
          </a:p>
          <a:p>
            <a:pPr lvl="0" algn="just">
              <a:buFont typeface="+mj-lt"/>
              <a:buAutoNum type="arabicPeriod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Распоряжение Правительства РФ от 29.05.2015 N 996-р «Об утверждении Стратегии развития воспитания в Российской Федерации на период до 2025 года»</a:t>
            </a:r>
          </a:p>
          <a:p>
            <a:pPr algn="just">
              <a:buFont typeface="+mj-lt"/>
              <a:buAutoNum type="arabicPeriod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Федеральный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закон от 29.12.2010 N 436-ФЗ (ред. от 18.12.2018) «О защите детей от информации, причиняющей вред их здоровью и развитию»</a:t>
            </a:r>
          </a:p>
          <a:p>
            <a:pPr algn="just">
              <a:buFont typeface="+mj-lt"/>
              <a:buAutoNum type="arabicPeriod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Приказ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Минпросвещения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России от 09.11.2018 N 196 «Об утверждении Порядка организации и осуществления образовательной деятельности по дополнительным общеобразовательным программам» (Зарегистрировано в Минюсте России 29.11.2018 N 52831)</a:t>
            </a:r>
          </a:p>
          <a:p>
            <a:pPr algn="just">
              <a:buFont typeface="+mj-lt"/>
              <a:buAutoNum type="arabicPeriod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Постановление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Главного государственного санитарного врача РФ от 04.07.2014 N 41 «Об утверждении СанПиН 2.4.4.3172-14 «Санитарно-эпидемиологические требования к устройству, содержанию и организации режима работы образовательных организаций дополнительного образования детей» (Зарегистрировано в Минюсте России 20.08.2014 N 33660</a:t>
            </a:r>
          </a:p>
          <a:p>
            <a:pPr marL="0" indent="0" algn="just">
              <a:buNone/>
            </a:pP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88640"/>
            <a:ext cx="829128" cy="72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1624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7848" y="2636912"/>
            <a:ext cx="7772400" cy="1728193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sz="3000" b="1" dirty="0">
                <a:solidFill>
                  <a:schemeClr val="tx2"/>
                </a:solidFill>
              </a:rPr>
              <a:t>РЕКОМЕНДУЕМЫЙ РЕЖИМ</a:t>
            </a:r>
            <a:br>
              <a:rPr lang="ru-RU" sz="3000" b="1" dirty="0">
                <a:solidFill>
                  <a:schemeClr val="tx2"/>
                </a:solidFill>
              </a:rPr>
            </a:br>
            <a:r>
              <a:rPr lang="ru-RU" sz="3000" b="1" dirty="0">
                <a:solidFill>
                  <a:schemeClr val="tx2"/>
                </a:solidFill>
              </a:rPr>
              <a:t>ЗАНЯТИЙ ДЕТЕЙ В ОРГАНИЗАЦИЯХ ДОПОЛНИТЕЛЬНОГО ОБРАЗОВАНИЯ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4221088"/>
            <a:ext cx="6400800" cy="1343000"/>
          </a:xfrm>
        </p:spPr>
        <p:txBody>
          <a:bodyPr>
            <a:normAutofit fontScale="77500" lnSpcReduction="20000"/>
          </a:bodyPr>
          <a:lstStyle/>
          <a:p>
            <a:endParaRPr lang="ru-RU" sz="3000" b="1" dirty="0" smtClean="0">
              <a:solidFill>
                <a:srgbClr val="C00000"/>
              </a:solidFill>
            </a:endParaRPr>
          </a:p>
          <a:p>
            <a:r>
              <a:rPr lang="ru-RU" sz="3000" b="1" dirty="0" smtClean="0">
                <a:solidFill>
                  <a:srgbClr val="C00000"/>
                </a:solidFill>
              </a:rPr>
              <a:t>Приложение </a:t>
            </a:r>
            <a:r>
              <a:rPr lang="ru-RU" sz="3000" b="1" dirty="0">
                <a:solidFill>
                  <a:srgbClr val="C00000"/>
                </a:solidFill>
              </a:rPr>
              <a:t>N 3</a:t>
            </a:r>
            <a:br>
              <a:rPr lang="ru-RU" sz="3000" b="1" dirty="0">
                <a:solidFill>
                  <a:srgbClr val="C00000"/>
                </a:solidFill>
              </a:rPr>
            </a:br>
            <a:r>
              <a:rPr lang="ru-RU" sz="3000" b="1" dirty="0">
                <a:solidFill>
                  <a:srgbClr val="C00000"/>
                </a:solidFill>
              </a:rPr>
              <a:t>к СанПиН 2.4.4.3172-14</a:t>
            </a:r>
            <a:br>
              <a:rPr lang="ru-RU" sz="3000" b="1" dirty="0">
                <a:solidFill>
                  <a:srgbClr val="C00000"/>
                </a:solidFill>
              </a:rPr>
            </a:br>
            <a:endParaRPr lang="ru-RU" sz="3000" b="1" dirty="0">
              <a:solidFill>
                <a:srgbClr val="C00000"/>
              </a:solidFill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63888" y="980728"/>
            <a:ext cx="2092188" cy="1830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2638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1190169"/>
              </p:ext>
            </p:extLst>
          </p:nvPr>
        </p:nvGraphicFramePr>
        <p:xfrm>
          <a:off x="1187624" y="476672"/>
          <a:ext cx="3816424" cy="5760642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tableStyleId>{B301B821-A1FF-4177-AEE7-76D212191A09}</a:tableStyleId>
              </a:tblPr>
              <a:tblGrid>
                <a:gridCol w="1670190"/>
                <a:gridCol w="745446"/>
                <a:gridCol w="1400788"/>
              </a:tblGrid>
              <a:tr h="7030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Направленность объединения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26" marR="17765" marT="17765" marB="2922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Число занятий в неделю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26" marR="17765" marT="17765" marB="2922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Число и продолжительность занятий в день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26" marR="17765" marT="17765" marB="29226" anchor="ctr"/>
                </a:tc>
              </a:tr>
              <a:tr h="2013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</a:rPr>
                        <a:t>ТЕХНИЧЕСКАЯ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26" marR="17765" marT="17765" marB="2922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2 - 3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26" marR="17765" marT="17765" marB="2922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2 по 45 мин.;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26" marR="17765" marT="17765" marB="29226" anchor="ctr"/>
                </a:tc>
              </a:tr>
              <a:tr h="6119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Объединения с использованием компьютерной техники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26" marR="17765" marT="17765" marB="2922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1 - 3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26" marR="17765" marT="17765" marB="2922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2 по 30 мин. для детей в возрасте до 10 лет;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2 по 45 мин. для остальных обучающихся;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26" marR="17765" marT="17765" marB="29226" anchor="ctr"/>
                </a:tc>
              </a:tr>
              <a:tr h="2013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</a:rPr>
                        <a:t>ХУДОЖЕСТВЕННАЯ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26" marR="17765" marT="17765" marB="2922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2 - 3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26" marR="17765" marT="17765" marB="2922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2 - 3 по 45 мин.;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26" marR="17765" marT="17765" marB="29226" anchor="ctr"/>
                </a:tc>
              </a:tr>
              <a:tr h="4707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Объединения изобразительного и декоративно-прикладного искусства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26" marR="17765" marT="17765" marB="2922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2 - 3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26" marR="17765" marT="17765" marB="2922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2 - 4 по 45 мин.;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26" marR="17765" marT="17765" marB="29226" anchor="ctr"/>
                </a:tc>
              </a:tr>
              <a:tr h="7400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Музыкальные и вокальные объединения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26" marR="17765" marT="17765" marB="2922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2 - 3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26" marR="17765" marT="17765" marB="2922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2 - 3 по 45 мин. (групповые занятия);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30 - 45 мин. (индивидуальные занятия);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26" marR="17765" marT="17765" marB="29226" anchor="ctr"/>
                </a:tc>
              </a:tr>
              <a:tr h="2013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Хоровые объединения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26" marR="17765" marT="17765" marB="2922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2 - 4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26" marR="17765" marT="17765" marB="2922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2 - 3 по 45 мин.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26" marR="17765" marT="17765" marB="29226" anchor="ctr"/>
                </a:tc>
              </a:tr>
              <a:tr h="8747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Оркестровые объединения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26" marR="17765" marT="17765" marB="2922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2 - 3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26" marR="17765" marT="17765" marB="2922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30 - 45 мин. (индивидуальные занятия);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репетиция до 4-х часов с внутренним перерывом 20 - 25 мин.;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26" marR="17765" marT="17765" marB="29226" anchor="ctr"/>
                </a:tc>
              </a:tr>
              <a:tr h="6119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Хореографические объединения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26" marR="17765" marT="17765" marB="2922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2 - 4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26" marR="17765" marT="17765" marB="2922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2 по 30 мин. для детей в возрасте до 8 лет;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2 по 45 мин. - для остальных обучающихся;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26" marR="17765" marT="17765" marB="29226" anchor="ctr"/>
                </a:tc>
              </a:tr>
              <a:tr h="11440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</a:rPr>
                        <a:t>ТУРИСТСКО-КРАЕВЕДЧЕСКАЯ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26" marR="17765" marT="17765" marB="2922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2 - 4; 1 - 2 похода или занятия на местности в месяц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26" marR="17765" marT="17765" marB="2922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2 - 4 по 45 мин.;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занятия на местности или поход - до 8 часов;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26" marR="17765" marT="17765" marB="29226" anchor="ctr"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0858560"/>
              </p:ext>
            </p:extLst>
          </p:nvPr>
        </p:nvGraphicFramePr>
        <p:xfrm>
          <a:off x="5148064" y="476672"/>
          <a:ext cx="3816423" cy="5760643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tableStyleId>{B301B821-A1FF-4177-AEE7-76D212191A09}</a:tableStyleId>
              </a:tblPr>
              <a:tblGrid>
                <a:gridCol w="1631019"/>
                <a:gridCol w="759808"/>
                <a:gridCol w="1425596"/>
              </a:tblGrid>
              <a:tr h="6863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Направленность объединения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773" marR="20529" marT="20529" marB="3377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Число занятий в неделю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773" marR="20529" marT="20529" marB="3377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Число и продолжительность занятий в день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773" marR="20529" marT="20529" marB="33773" anchor="ctr"/>
                </a:tc>
              </a:tr>
              <a:tr h="5336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</a:rPr>
                        <a:t>ЕСТЕСТВЕННОНАУЧНАЯ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773" marR="20529" marT="20529" marB="3377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1 - 3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773" marR="20529" marT="20529" marB="3377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2 - 3 по 45 мин.;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занятия на местности до 8 час.;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773" marR="20529" marT="20529" marB="33773" anchor="ctr"/>
                </a:tc>
              </a:tr>
              <a:tr h="2282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</a:rPr>
                        <a:t>ФИЗКУЛЬТУРНО-СПОРТИВНАЯ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773" marR="20529" marT="20529" marB="3377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773" marR="20529" marT="20529" marB="3377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773" marR="20529" marT="20529" marB="33773" anchor="ctr"/>
                </a:tc>
              </a:tr>
              <a:tr h="8076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Занятия по дополнительным общеразвивающим программам в области физической культуры и спорта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773" marR="20529" marT="20529" marB="3377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2 - 3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773" marR="20529" marT="20529" marB="3377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 до 45 мин. для детей в возрасте до 8 лет;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2 по 45 мин. - для остальных обучающихся;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773" marR="20529" marT="20529" marB="33773" anchor="ctr"/>
                </a:tc>
              </a:tr>
              <a:tr h="8076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Спортивно-оздоровительные группы (кроме командных игровых и технических видов спорта)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773" marR="20529" marT="20529" marB="3377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2 - 3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773" marR="20529" marT="20529" marB="3377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 до 45 мин. для детей в возрасте до 8 лет;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2 по 45 мин. - для остальных обучающихся;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773" marR="20529" marT="20529" marB="33773" anchor="ctr"/>
                </a:tc>
              </a:tr>
              <a:tr h="4885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Спортивно-оздоровительные группы в командно-игровых видах спорта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773" marR="20529" marT="20529" marB="3377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2 - 3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773" marR="20529" marT="20529" marB="3377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2 по 45 мин.;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773" marR="20529" marT="20529" marB="33773" anchor="ctr"/>
                </a:tc>
              </a:tr>
              <a:tr h="3809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Спортивно-оздоровительные группы в технических видах спорта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773" marR="20529" marT="20529" marB="3377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2 - 3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773" marR="20529" marT="20529" marB="3377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2 по 45 мин.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773" marR="20529" marT="20529" marB="33773" anchor="ctr"/>
                </a:tc>
              </a:tr>
              <a:tr h="2282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</a:rPr>
                        <a:t>КУЛЬТУРОЛОГИЧЕСКАЯ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773" marR="20529" marT="20529" marB="3377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1 - 2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773" marR="20529" marT="20529" marB="3377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1 - 2 по 45 мин.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773" marR="20529" marT="20529" marB="33773" anchor="ctr"/>
                </a:tc>
              </a:tr>
              <a:tr h="2282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Тележурналистика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773" marR="20529" marT="20529" marB="3377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2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773" marR="20529" marT="20529" marB="3377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2 - 3 по 45 мин.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773" marR="20529" marT="20529" marB="33773" anchor="ctr"/>
                </a:tc>
              </a:tr>
              <a:tr h="5336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</a:rPr>
                        <a:t>ВОЕННО-ПАТРИОТИЧЕСКАЯ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773" marR="20529" marT="20529" marB="3377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2 - 4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773" marR="20529" marT="20529" marB="3377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1 - 3 по 45 мин.;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занятия на местности - до 8 часов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773" marR="20529" marT="20529" marB="33773" anchor="ctr"/>
                </a:tc>
              </a:tr>
              <a:tr h="2282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</a:rPr>
                        <a:t>СОЦИАЛЬНО-ПЕДАГОГИЧЕСКАЯ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773" marR="20529" marT="20529" marB="3377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1 - 2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773" marR="20529" marT="20529" marB="3377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1 - 3 по 45 мин.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773" marR="20529" marT="20529" marB="33773" anchor="ctr"/>
                </a:tc>
              </a:tr>
              <a:tr h="2282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Предшкольное развитие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773" marR="20529" marT="20529" marB="3377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2 - 3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773" marR="20529" marT="20529" marB="3377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1 - 4 по 30 мин.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773" marR="20529" marT="20529" marB="33773" anchor="ctr"/>
                </a:tc>
              </a:tr>
              <a:tr h="3809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Дети с оппозиционно вызывающим расстройством (ОВР)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773" marR="20529" marT="20529" marB="3377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2 - 4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773" marR="20529" marT="20529" marB="3377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1 - 2 по 45 мин.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773" marR="20529" marT="20529" marB="33773" anchor="ctr"/>
                </a:tc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300943"/>
            <a:ext cx="829128" cy="72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226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7881" y="188640"/>
            <a:ext cx="7632848" cy="1452134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Рабочие программы учебных предметов, курсов, дисциплин (модулей</a:t>
            </a:r>
            <a:r>
              <a:rPr lang="ru-RU" dirty="0" smtClean="0">
                <a:solidFill>
                  <a:schemeClr val="bg1"/>
                </a:solidFill>
              </a:rPr>
              <a:t>).</a:t>
            </a:r>
            <a:r>
              <a:rPr lang="ru-RU" dirty="0">
                <a:solidFill>
                  <a:schemeClr val="bg1"/>
                </a:solidFill>
              </a:rPr>
              <a:t/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Содержание программного </a:t>
            </a:r>
            <a:r>
              <a:rPr lang="ru-RU" dirty="0" smtClean="0">
                <a:solidFill>
                  <a:schemeClr val="bg1"/>
                </a:solidFill>
              </a:rPr>
              <a:t>материала</a:t>
            </a: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4469205"/>
              </p:ext>
            </p:extLst>
          </p:nvPr>
        </p:nvGraphicFramePr>
        <p:xfrm>
          <a:off x="1170284" y="2060848"/>
          <a:ext cx="2947244" cy="44646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4211960" y="2204864"/>
            <a:ext cx="4752529" cy="42780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700" b="1" i="1" dirty="0">
                <a:solidFill>
                  <a:schemeClr val="tx2"/>
                </a:solidFill>
              </a:rPr>
              <a:t>Содержание программного материала должно отражать роль и место каждой дисциплины (модуля) в достижении целей и планируемых результатов образовательной программы. </a:t>
            </a:r>
            <a:endParaRPr lang="ru-RU" sz="1700" dirty="0">
              <a:solidFill>
                <a:schemeClr val="tx2"/>
              </a:solidFill>
            </a:endParaRPr>
          </a:p>
          <a:p>
            <a:endParaRPr lang="ru-RU" sz="17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700" dirty="0" smtClean="0"/>
              <a:t>Поэтому </a:t>
            </a:r>
            <a:r>
              <a:rPr lang="ru-RU" sz="1700" dirty="0"/>
              <a:t>описание содержания целесообразно начинать с краткой характеристики (аннотации) каждой дисциплины (модуля).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7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700" b="1" i="1" dirty="0">
                <a:solidFill>
                  <a:schemeClr val="tx2"/>
                </a:solidFill>
              </a:rPr>
              <a:t>Аннотации к рабочим программ подлежат обязательному размещению на официальном сайте организации в соответствии с требованиями приказа </a:t>
            </a:r>
            <a:r>
              <a:rPr lang="ru-RU" sz="1700" b="1" i="1" dirty="0" err="1">
                <a:solidFill>
                  <a:schemeClr val="tx2"/>
                </a:solidFill>
              </a:rPr>
              <a:t>Рособрнадзора</a:t>
            </a:r>
            <a:r>
              <a:rPr lang="ru-RU" sz="1700" b="1" i="1" dirty="0">
                <a:solidFill>
                  <a:schemeClr val="tx2"/>
                </a:solidFill>
              </a:rPr>
              <a:t> от 29.05.2014 № 785</a:t>
            </a:r>
            <a:r>
              <a:rPr lang="ru-RU" sz="1700" b="1" i="1" dirty="0" smtClean="0">
                <a:solidFill>
                  <a:schemeClr val="tx2"/>
                </a:solidFill>
              </a:rPr>
              <a:t>.</a:t>
            </a:r>
            <a:endParaRPr lang="ru-RU" sz="1700" i="1" dirty="0">
              <a:solidFill>
                <a:schemeClr val="tx2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504" y="300943"/>
            <a:ext cx="829128" cy="72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9693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632848" cy="922114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Пример оформления содержания дисциплины (модуля)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1268760"/>
            <a:ext cx="7632848" cy="5400600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endParaRPr lang="ru-RU" sz="2600" b="1" dirty="0" smtClean="0"/>
          </a:p>
          <a:p>
            <a:pPr marL="0" indent="0" algn="ctr">
              <a:buNone/>
            </a:pPr>
            <a:r>
              <a:rPr lang="ru-RU" sz="2600" b="1" dirty="0" smtClean="0">
                <a:solidFill>
                  <a:schemeClr val="tx2"/>
                </a:solidFill>
              </a:rPr>
              <a:t>Дисциплина </a:t>
            </a:r>
            <a:r>
              <a:rPr lang="ru-RU" sz="2600" b="1" dirty="0">
                <a:solidFill>
                  <a:schemeClr val="tx2"/>
                </a:solidFill>
              </a:rPr>
              <a:t>3: «Сольфеджио»</a:t>
            </a:r>
          </a:p>
          <a:p>
            <a:pPr marL="0" indent="0" algn="ctr">
              <a:buNone/>
            </a:pPr>
            <a:r>
              <a:rPr lang="ru-RU" sz="2600" b="1" dirty="0">
                <a:solidFill>
                  <a:srgbClr val="C00000"/>
                </a:solidFill>
              </a:rPr>
              <a:t>Стартовый уровень</a:t>
            </a:r>
            <a:endParaRPr lang="ru-RU" sz="2600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ru-RU" sz="24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2000" i="1" dirty="0" smtClean="0">
                <a:solidFill>
                  <a:schemeClr val="tx2"/>
                </a:solidFill>
              </a:rPr>
              <a:t>Теория </a:t>
            </a:r>
            <a:r>
              <a:rPr lang="ru-RU" sz="2000" i="1" dirty="0">
                <a:solidFill>
                  <a:schemeClr val="tx2"/>
                </a:solidFill>
              </a:rPr>
              <a:t>- 21 (</a:t>
            </a:r>
            <a:r>
              <a:rPr lang="ru-RU" sz="2000" i="1" dirty="0" err="1">
                <a:solidFill>
                  <a:schemeClr val="tx2"/>
                </a:solidFill>
              </a:rPr>
              <a:t>min</a:t>
            </a:r>
            <a:r>
              <a:rPr lang="ru-RU" sz="2000" i="1" dirty="0">
                <a:solidFill>
                  <a:schemeClr val="tx2"/>
                </a:solidFill>
              </a:rPr>
              <a:t> 7 ч)</a:t>
            </a:r>
          </a:p>
          <a:p>
            <a:pPr marL="0" indent="0">
              <a:buNone/>
            </a:pPr>
            <a:r>
              <a:rPr lang="ru-RU" sz="2000" i="1" dirty="0">
                <a:solidFill>
                  <a:schemeClr val="tx2"/>
                </a:solidFill>
              </a:rPr>
              <a:t>Практика - 87 (</a:t>
            </a:r>
            <a:r>
              <a:rPr lang="ru-RU" sz="2000" i="1" dirty="0" err="1">
                <a:solidFill>
                  <a:schemeClr val="tx2"/>
                </a:solidFill>
              </a:rPr>
              <a:t>min</a:t>
            </a:r>
            <a:r>
              <a:rPr lang="ru-RU" sz="2000" i="1" dirty="0">
                <a:solidFill>
                  <a:schemeClr val="tx2"/>
                </a:solidFill>
              </a:rPr>
              <a:t> 29 ч</a:t>
            </a:r>
            <a:r>
              <a:rPr lang="ru-RU" sz="2000" i="1" dirty="0" smtClean="0">
                <a:solidFill>
                  <a:schemeClr val="tx2"/>
                </a:solidFill>
              </a:rPr>
              <a:t>)</a:t>
            </a:r>
          </a:p>
          <a:p>
            <a:pPr marL="0" indent="0">
              <a:buNone/>
            </a:pPr>
            <a:endParaRPr lang="ru-RU" sz="2400" dirty="0">
              <a:solidFill>
                <a:srgbClr val="FF0000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/>
              <a:t>Вокальные навыки. Правильное положение корпуса. Спокойный вдох, одновременный выдох. Распределение дыхания на музыкальную фразу. Формирование гласных, чёткое произношение согласных</a:t>
            </a:r>
            <a:r>
              <a:rPr lang="ru-RU" dirty="0" smtClean="0"/>
              <a:t>.</a:t>
            </a:r>
            <a:endParaRPr lang="ru-RU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/>
              <a:t>Слуховое осознание чистой интонации, пение упражнений хором и группами, затем переход к индивидуальному пению</a:t>
            </a:r>
            <a:r>
              <a:rPr lang="ru-RU" dirty="0" smtClean="0"/>
              <a:t>.</a:t>
            </a:r>
            <a:endParaRPr lang="ru-RU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/>
              <a:t>Пение </a:t>
            </a:r>
            <a:r>
              <a:rPr lang="ru-RU" dirty="0" err="1"/>
              <a:t>трихордов</a:t>
            </a:r>
            <a:r>
              <a:rPr lang="ru-RU" dirty="0"/>
              <a:t>, тетрахордов, пентахордов. Пение мелодий, основанных на ладо-интонационных тяготениях, мотивов из последовательности ступеней в ритмических вариантах. Пение мажорных гамм по тетрахордам. Изменения каденций в песнях – </a:t>
            </a:r>
            <a:r>
              <a:rPr lang="ru-RU" dirty="0" err="1"/>
              <a:t>попевках</a:t>
            </a:r>
            <a:r>
              <a:rPr lang="ru-RU" dirty="0" smtClean="0"/>
              <a:t>.</a:t>
            </a:r>
            <a:endParaRPr lang="ru-RU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/>
              <a:t>Освоение интонирования интервалов на ступенях мажора: секунда, терция. Изменения каденций в песнях – </a:t>
            </a:r>
            <a:r>
              <a:rPr lang="ru-RU" dirty="0" err="1"/>
              <a:t>попевках</a:t>
            </a:r>
            <a:r>
              <a:rPr lang="ru-RU" dirty="0"/>
              <a:t>, основанных на ладо-интервальном блоке</a:t>
            </a:r>
            <a:r>
              <a:rPr lang="ru-RU" dirty="0" smtClean="0"/>
              <a:t>.</a:t>
            </a:r>
            <a:endParaRPr lang="ru-RU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/>
              <a:t>Пение несложных песен с сопровождением и без сопровождения</a:t>
            </a:r>
            <a:r>
              <a:rPr lang="ru-RU" dirty="0" smtClean="0"/>
              <a:t>.</a:t>
            </a:r>
            <a:endParaRPr lang="ru-RU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 smtClean="0"/>
              <a:t>Пение </a:t>
            </a:r>
            <a:r>
              <a:rPr lang="ru-RU" dirty="0"/>
              <a:t>по нотам простейших мелодий, включающих в себя движение вверх, вниз, </a:t>
            </a:r>
            <a:r>
              <a:rPr lang="ru-RU" dirty="0" err="1" smtClean="0"/>
              <a:t>поступенные</a:t>
            </a:r>
            <a:r>
              <a:rPr lang="ru-RU" dirty="0" smtClean="0"/>
              <a:t> </a:t>
            </a:r>
            <a:r>
              <a:rPr lang="ru-RU" dirty="0"/>
              <a:t>ходы, повторяющие звуки, скачки на тонику, с названием нот и тактированием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300943"/>
            <a:ext cx="829128" cy="72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115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632848" cy="634082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b="1" dirty="0"/>
              <a:t>Методические материалы</a:t>
            </a: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153846" y="1124744"/>
            <a:ext cx="7632848" cy="555855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endParaRPr lang="ru-RU" b="1" dirty="0"/>
          </a:p>
          <a:p>
            <a:endParaRPr lang="ru-RU" sz="1200" b="1" dirty="0" smtClean="0"/>
          </a:p>
          <a:p>
            <a:endParaRPr lang="ru-RU" sz="1200" b="1" dirty="0"/>
          </a:p>
          <a:p>
            <a:endParaRPr lang="ru-RU" sz="1200" b="1" dirty="0" smtClean="0"/>
          </a:p>
          <a:p>
            <a:endParaRPr lang="ru-RU" sz="1200" b="1" dirty="0"/>
          </a:p>
          <a:p>
            <a:endParaRPr lang="ru-RU" sz="1200" b="1" dirty="0" smtClean="0"/>
          </a:p>
          <a:p>
            <a:endParaRPr lang="ru-RU" sz="1200" b="1" dirty="0" smtClean="0"/>
          </a:p>
          <a:p>
            <a:pPr marL="0" indent="0">
              <a:buNone/>
            </a:pPr>
            <a:endParaRPr lang="ru-RU" sz="1200" b="1" dirty="0" smtClean="0"/>
          </a:p>
          <a:p>
            <a:pPr>
              <a:buFont typeface="Wingdings" panose="05000000000000000000" pitchFamily="2" charset="2"/>
              <a:buChar char="Ø"/>
            </a:pPr>
            <a:endParaRPr lang="ru-RU" sz="1300" b="1" dirty="0" smtClean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ru-RU" sz="1300" b="1" dirty="0" smtClean="0">
              <a:solidFill>
                <a:schemeClr val="tx2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300" b="1" dirty="0" smtClean="0">
                <a:solidFill>
                  <a:schemeClr val="tx2"/>
                </a:solidFill>
              </a:rPr>
              <a:t>Поскольку </a:t>
            </a:r>
            <a:r>
              <a:rPr lang="ru-RU" sz="1300" b="1" dirty="0">
                <a:solidFill>
                  <a:schemeClr val="tx2"/>
                </a:solidFill>
              </a:rPr>
              <a:t>требования техники безопасности зависят от специфики программы целесообразно их включить в этот раздел, а также описание воспитательной работы за рамками учебного плана, играющей системообразующую роль в образовательной программе. </a:t>
            </a:r>
            <a:endParaRPr lang="ru-RU" sz="1300" b="1" dirty="0" smtClean="0">
              <a:solidFill>
                <a:schemeClr val="tx2"/>
              </a:solidFill>
            </a:endParaRPr>
          </a:p>
          <a:p>
            <a:pPr marL="0" indent="0" algn="just">
              <a:buNone/>
            </a:pPr>
            <a:endParaRPr lang="ru-RU" sz="1300" dirty="0">
              <a:solidFill>
                <a:schemeClr val="tx2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300" dirty="0"/>
              <a:t>В этом случае раздел будет содержать информацию о периодичности проведения инструктажа с обучающимися, не менее одной (основной) инструкции по технике безопасности для обучающихся, а также дополнительные инструкции: для начала определенного вида деятельности, работе с определенным оборудованием повышенной опасности и т.д. </a:t>
            </a:r>
            <a:endParaRPr lang="ru-RU" sz="1300" dirty="0" smtClean="0"/>
          </a:p>
          <a:p>
            <a:pPr marL="0" indent="0" algn="just">
              <a:buNone/>
            </a:pPr>
            <a:endParaRPr lang="ru-RU" sz="1300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300" dirty="0"/>
              <a:t>Инструкции должны иметь порядковый номер и наименование, которые указываются при проведении инструктажа. </a:t>
            </a: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1360594771"/>
              </p:ext>
            </p:extLst>
          </p:nvPr>
        </p:nvGraphicFramePr>
        <p:xfrm>
          <a:off x="1259632" y="1134047"/>
          <a:ext cx="7677631" cy="2880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2" name="Рисунок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504" y="300943"/>
            <a:ext cx="829128" cy="72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6147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632848" cy="634082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b="1" dirty="0"/>
              <a:t>План воспитательной работы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1268760"/>
            <a:ext cx="7632848" cy="5400600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b="1" dirty="0">
                <a:solidFill>
                  <a:schemeClr val="tx2"/>
                </a:solidFill>
              </a:rPr>
              <a:t>При описании системы воспитательной работы необходимо указать перечень традиционных мероприятий, организуемых для обучающихся и их родителей за рамками учебного плана</a:t>
            </a:r>
            <a:r>
              <a:rPr lang="ru-RU" b="1" dirty="0" smtClean="0">
                <a:solidFill>
                  <a:schemeClr val="tx2"/>
                </a:solidFill>
              </a:rPr>
              <a:t>:</a:t>
            </a:r>
          </a:p>
          <a:p>
            <a:pPr marL="0" indent="0">
              <a:buNone/>
            </a:pPr>
            <a:endParaRPr lang="ru-RU" b="1" dirty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для организации </a:t>
            </a:r>
            <a:r>
              <a:rPr lang="ru-RU" dirty="0" smtClean="0"/>
              <a:t>досуга;</a:t>
            </a:r>
            <a:endParaRPr lang="ru-RU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формирования ценностных ориентиров по образовательной </a:t>
            </a:r>
            <a:r>
              <a:rPr lang="ru-RU" dirty="0" smtClean="0"/>
              <a:t>программе;</a:t>
            </a:r>
            <a:endParaRPr lang="ru-RU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профилактической </a:t>
            </a:r>
            <a:r>
              <a:rPr lang="ru-RU" dirty="0" smtClean="0"/>
              <a:t>работы; </a:t>
            </a:r>
            <a:endParaRPr lang="ru-RU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dirty="0" err="1"/>
              <a:t>профориентационной</a:t>
            </a:r>
            <a:r>
              <a:rPr lang="ru-RU" dirty="0"/>
              <a:t> </a:t>
            </a:r>
            <a:r>
              <a:rPr lang="ru-RU" dirty="0" smtClean="0"/>
              <a:t>работы;</a:t>
            </a:r>
            <a:endParaRPr lang="ru-RU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участия в конкурсной и соревновательной деятельности и т.д. </a:t>
            </a:r>
            <a:endParaRPr lang="ru-RU" dirty="0" smtClean="0"/>
          </a:p>
          <a:p>
            <a:pPr marL="0" indent="0">
              <a:buNone/>
            </a:pPr>
            <a:endParaRPr lang="ru-RU" b="1" dirty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r>
              <a:rPr lang="ru-RU" b="1" dirty="0">
                <a:solidFill>
                  <a:srgbClr val="C00000"/>
                </a:solidFill>
              </a:rPr>
              <a:t>Следует указать какие из традиционных конкурсных и соревновательных мероприятий входят в перечень мероприятий Региональной базы данных талантливых детей и молодежи!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300943"/>
            <a:ext cx="829128" cy="72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2180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632848" cy="922114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b="1" dirty="0"/>
              <a:t>Пример </a:t>
            </a:r>
            <a:br>
              <a:rPr lang="ru-RU" b="1" dirty="0"/>
            </a:br>
            <a:r>
              <a:rPr lang="ru-RU" b="1" dirty="0"/>
              <a:t>плана воспитательной работы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0879357"/>
              </p:ext>
            </p:extLst>
          </p:nvPr>
        </p:nvGraphicFramePr>
        <p:xfrm>
          <a:off x="1552187" y="2060848"/>
          <a:ext cx="6903721" cy="3672408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679268"/>
                <a:gridCol w="3053975"/>
                <a:gridCol w="3170478"/>
              </a:tblGrid>
              <a:tr h="9095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Месяц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Воспитательное мероприятие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Конкурсное </a:t>
                      </a:r>
                      <a:r>
                        <a:rPr lang="ru-RU" sz="1200" dirty="0" smtClean="0">
                          <a:effectLst/>
                        </a:rPr>
                        <a:t>мероприятие (фестивали,</a:t>
                      </a:r>
                      <a:r>
                        <a:rPr lang="ru-RU" sz="1200" baseline="0" dirty="0" smtClean="0">
                          <a:effectLst/>
                        </a:rPr>
                        <a:t> чемпионаты, соревнования, олимпиады</a:t>
                      </a:r>
                      <a:r>
                        <a:rPr lang="ru-RU" sz="1200" dirty="0" smtClean="0">
                          <a:effectLst/>
                        </a:rPr>
                        <a:t>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985241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Сентябрь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r>
                        <a:rPr lang="ru-RU" sz="1200" baseline="0" dirty="0" smtClean="0">
                          <a:effectLst/>
                        </a:rPr>
                        <a:t>Поздравление летних именинников.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-</a:t>
                      </a: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841481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Октябрь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Участие в концертной</a:t>
                      </a:r>
                      <a:r>
                        <a:rPr lang="ru-RU" sz="1200" baseline="0" dirty="0" smtClean="0">
                          <a:effectLst/>
                        </a:rPr>
                        <a:t> программе посвящённой Дню пожилого человека. </a:t>
                      </a: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</a:rPr>
                        <a:t>Областной конкурс</a:t>
                      </a:r>
                      <a:r>
                        <a:rPr lang="ru-RU" sz="1200" baseline="0" dirty="0" smtClean="0">
                          <a:effectLst/>
                        </a:rPr>
                        <a:t> «Палитра конкурса»</a:t>
                      </a:r>
                      <a:endParaRPr lang="ru-RU" sz="1200" dirty="0" smtClean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936149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Ноябрь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Посещение</a:t>
                      </a:r>
                      <a:r>
                        <a:rPr lang="ru-RU" sz="1200" baseline="0" dirty="0" smtClean="0">
                          <a:effectLst/>
                        </a:rPr>
                        <a:t> музея по случаю празднования Дня народного единства </a:t>
                      </a: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r>
                        <a:rPr lang="ru-RU" sz="1200" dirty="0" smtClean="0">
                          <a:effectLst/>
                        </a:rPr>
                        <a:t>Международный конкурс</a:t>
                      </a:r>
                      <a:r>
                        <a:rPr lang="ru-RU" sz="1200" baseline="0" dirty="0" smtClean="0">
                          <a:effectLst/>
                        </a:rPr>
                        <a:t> «КИТ»</a:t>
                      </a:r>
                      <a:endParaRPr lang="ru-RU" sz="1200" dirty="0" smtClean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300943"/>
            <a:ext cx="829128" cy="72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3546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632848" cy="778098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b="1" dirty="0"/>
              <a:t>Оценочные материалы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0951439"/>
              </p:ext>
            </p:extLst>
          </p:nvPr>
        </p:nvGraphicFramePr>
        <p:xfrm>
          <a:off x="1187450" y="1268413"/>
          <a:ext cx="7632700" cy="45368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504" y="300943"/>
            <a:ext cx="829128" cy="72548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259632" y="5877272"/>
            <a:ext cx="75608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C00000"/>
                </a:solidFill>
              </a:rPr>
              <a:t>В раздел могут войти разнообразные оценочные материалы в зависимости от специфики программ (диагностический инструментарий, нормативы, критерии оценки, перечень вопросов, темы для проектных работ и т.д.)</a:t>
            </a:r>
          </a:p>
        </p:txBody>
      </p:sp>
    </p:spTree>
    <p:extLst>
      <p:ext uri="{BB962C8B-B14F-4D97-AF65-F5344CB8AC3E}">
        <p14:creationId xmlns:p14="http://schemas.microsoft.com/office/powerpoint/2010/main" val="36131024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632848" cy="106613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2000" b="1" dirty="0"/>
              <a:t>Перечень информационного и материально-технического обеспечения </a:t>
            </a:r>
            <a:br>
              <a:rPr lang="ru-RU" sz="2000" b="1" dirty="0"/>
            </a:br>
            <a:r>
              <a:rPr lang="ru-RU" sz="2000" b="1" dirty="0"/>
              <a:t>реализации программы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1556792"/>
            <a:ext cx="7632848" cy="511256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2100" b="1" dirty="0">
                <a:solidFill>
                  <a:schemeClr val="tx2"/>
                </a:solidFill>
              </a:rPr>
              <a:t>В перечне материально-технического обеспечения указываются минимально необходимые материалы и оборудование для реализации </a:t>
            </a:r>
            <a:r>
              <a:rPr lang="ru-RU" sz="2100" b="1" dirty="0" smtClean="0">
                <a:solidFill>
                  <a:schemeClr val="tx2"/>
                </a:solidFill>
              </a:rPr>
              <a:t>программы</a:t>
            </a:r>
            <a:endParaRPr lang="ru-RU" sz="2100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ru-RU" sz="2100" b="1" dirty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2100" dirty="0"/>
              <a:t>Целесообразно отдельно указать расходные материалы и личное имущество (форма одежды, оборудование), которые необходимо приобретать обучающимся самостоятельно. </a:t>
            </a:r>
            <a:endParaRPr lang="ru-RU" sz="2100" dirty="0" smtClean="0"/>
          </a:p>
          <a:p>
            <a:pPr>
              <a:buFont typeface="Wingdings" panose="05000000000000000000" pitchFamily="2" charset="2"/>
              <a:buChar char="Ø"/>
            </a:pPr>
            <a:endParaRPr lang="ru-RU" sz="2100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sz="2100" dirty="0"/>
              <a:t>Информационное обеспечение включает в себя список литературы, аудиовизуальных средств, ссылки на </a:t>
            </a:r>
            <a:r>
              <a:rPr lang="ru-RU" sz="2100" dirty="0" err="1"/>
              <a:t>интернет-ресурсы</a:t>
            </a:r>
            <a:r>
              <a:rPr lang="ru-RU" sz="2100" dirty="0"/>
              <a:t>, которые будут полезны педагогу и/или обучающимся. </a:t>
            </a:r>
            <a:endParaRPr lang="ru-RU" sz="2100" dirty="0" smtClean="0"/>
          </a:p>
          <a:p>
            <a:pPr marL="0" indent="0">
              <a:buNone/>
            </a:pPr>
            <a:endParaRPr lang="ru-RU" sz="2100" dirty="0"/>
          </a:p>
          <a:p>
            <a:pPr marL="0" indent="0" algn="just">
              <a:buNone/>
            </a:pPr>
            <a:r>
              <a:rPr lang="ru-RU" sz="2100" b="1" i="1" dirty="0">
                <a:solidFill>
                  <a:schemeClr val="accent2"/>
                </a:solidFill>
              </a:rPr>
              <a:t>При реализации адаптированной образовательной программы в данном разделе указываются также специальные учебные пособия и дидактические материалы, специальные технические средства обучения в зависимости от вида ограничений обучающихся.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300943"/>
            <a:ext cx="829128" cy="72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1585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83569" y="4149080"/>
            <a:ext cx="8028383" cy="1760488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/>
            </a:r>
            <a:br>
              <a:rPr lang="ru-RU" sz="3600" dirty="0" smtClean="0">
                <a:solidFill>
                  <a:schemeClr val="bg1"/>
                </a:solidFill>
              </a:rPr>
            </a:br>
            <a:r>
              <a:rPr lang="ru-RU" sz="3600" dirty="0">
                <a:solidFill>
                  <a:schemeClr val="bg1"/>
                </a:solidFill>
              </a:rPr>
              <a:t/>
            </a:r>
            <a:br>
              <a:rPr lang="ru-RU" sz="3600" dirty="0">
                <a:solidFill>
                  <a:schemeClr val="bg1"/>
                </a:solidFill>
              </a:rPr>
            </a:br>
            <a:r>
              <a:rPr lang="ru-RU" sz="3600" dirty="0" smtClean="0">
                <a:solidFill>
                  <a:schemeClr val="bg1"/>
                </a:solidFill>
              </a:rPr>
              <a:t>Спасибо за внимание!</a:t>
            </a:r>
            <a:endParaRPr lang="ru-RU" sz="3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Подзаголовок 2"/>
          <p:cNvSpPr txBox="1">
            <a:spLocks/>
          </p:cNvSpPr>
          <p:nvPr/>
        </p:nvSpPr>
        <p:spPr>
          <a:xfrm>
            <a:off x="72008" y="5311264"/>
            <a:ext cx="2987824" cy="14301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r">
              <a:spcBef>
                <a:spcPct val="20000"/>
              </a:spcBef>
              <a:defRPr/>
            </a:pPr>
            <a:endParaRPr kumimoji="0" lang="ru-RU" sz="220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0FC62C66-FC08-4885-B0D3-FDF70D4726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865160"/>
            <a:ext cx="3545117" cy="3109721"/>
          </a:xfrm>
          <a:prstGeom prst="rect">
            <a:avLst/>
          </a:prstGeom>
        </p:spPr>
      </p:pic>
      <p:sp>
        <p:nvSpPr>
          <p:cNvPr id="5" name="AutoShape 6" descr="Картинки по запросу тюменская область герб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8" descr="Картинки по запросу тюменская область герб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3203848" y="5311264"/>
            <a:ext cx="5508104" cy="14301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spcBef>
                <a:spcPct val="20000"/>
              </a:spcBef>
              <a:defRPr/>
            </a:pPr>
            <a:endParaRPr kumimoji="0" lang="ru-RU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1555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6166986"/>
              </p:ext>
            </p:extLst>
          </p:nvPr>
        </p:nvGraphicFramePr>
        <p:xfrm>
          <a:off x="1155388" y="102210"/>
          <a:ext cx="7881108" cy="65794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81108"/>
              </a:tblGrid>
              <a:tr h="97473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Образовательная деятельность </a:t>
                      </a:r>
                      <a:br>
                        <a:rPr lang="ru-RU" sz="1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 дополнительным общеобразовательным программам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должна быть направлена на:</a:t>
                      </a:r>
                      <a:endParaRPr lang="ru-RU" sz="18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35834"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smtClean="0"/>
                        <a:t>формирование </a:t>
                      </a:r>
                      <a:r>
                        <a:rPr lang="ru-RU" sz="1200" dirty="0" smtClean="0"/>
                        <a:t>и развитие творческих способностей обучающихся;</a:t>
                      </a:r>
                    </a:p>
                  </a:txBody>
                  <a:tcPr/>
                </a:tc>
              </a:tr>
              <a:tr h="487366"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dirty="0" smtClean="0"/>
                        <a:t>удовлетворение индивидуальных потребностей обучающихся в интеллектуальном, нравственном, художественно-эстетическом развитии, а также в занятиях физической культурой и спортом;</a:t>
                      </a:r>
                    </a:p>
                  </a:txBody>
                  <a:tcPr/>
                </a:tc>
              </a:tr>
              <a:tr h="426357"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dirty="0" smtClean="0"/>
                        <a:t>формирование культуры здорового и безопасного образа жизни;</a:t>
                      </a:r>
                    </a:p>
                  </a:txBody>
                  <a:tcPr/>
                </a:tc>
              </a:tr>
              <a:tr h="487366"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dirty="0" smtClean="0"/>
                        <a:t>обеспечение духовно-нравственного, гражданско-патриотического, военно-патриотического, трудового воспитания обучающихся;</a:t>
                      </a:r>
                    </a:p>
                  </a:txBody>
                  <a:tcPr/>
                </a:tc>
              </a:tr>
              <a:tr h="426357"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dirty="0" smtClean="0"/>
                        <a:t>выявление, развитие и поддержку талантливых обучающихся, а также лиц, проявивших выдающиеся способности;</a:t>
                      </a:r>
                    </a:p>
                  </a:txBody>
                  <a:tcPr/>
                </a:tc>
              </a:tr>
              <a:tr h="333658">
                <a:tc>
                  <a:txBody>
                    <a:bodyPr/>
                    <a:lstStyle/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 smtClean="0"/>
                        <a:t>профессиональную ориентацию обучающихся;</a:t>
                      </a:r>
                    </a:p>
                  </a:txBody>
                  <a:tcPr/>
                </a:tc>
              </a:tr>
              <a:tr h="487366"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dirty="0" smtClean="0"/>
                        <a:t>создание и обеспечение необходимых условий для личностного развития, профессионального самоопределения и творческого труда обучающихся;</a:t>
                      </a:r>
                    </a:p>
                  </a:txBody>
                  <a:tcPr/>
                </a:tc>
              </a:tr>
              <a:tr h="682312"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dirty="0" smtClean="0"/>
                        <a:t>подготовку спортивного резерва и спортсменов высокого класса в соответствии с федеральными стандартами спортивной подготовки, в том числе из числа обучающихся с ограниченными возможностями здоровья, детей-инвалидов и инвалидов;</a:t>
                      </a:r>
                    </a:p>
                  </a:txBody>
                  <a:tcPr/>
                </a:tc>
              </a:tr>
              <a:tr h="426357"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dirty="0" smtClean="0"/>
                        <a:t>социализацию и адаптацию обучающихся к жизни в обществе;</a:t>
                      </a:r>
                    </a:p>
                  </a:txBody>
                  <a:tcPr/>
                </a:tc>
              </a:tr>
              <a:tr h="311251"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dirty="0" smtClean="0"/>
                        <a:t>формирование общей культуры обучающихся;</a:t>
                      </a:r>
                    </a:p>
                  </a:txBody>
                  <a:tcPr/>
                </a:tc>
              </a:tr>
              <a:tr h="682312"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 smtClean="0"/>
                        <a:t>удовлетворение иных образовательных потребностей и интересов обучающихся, не противоречащих законодательству Российской Федерации, осуществляемых за пределами федеральных государственных образовательных стандартов и федеральных государственных требований.</a:t>
                      </a:r>
                    </a:p>
                  </a:txBody>
                  <a:tcPr/>
                </a:tc>
              </a:tr>
              <a:tr h="487366"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solidFill>
                            <a:schemeClr val="tx2"/>
                          </a:solidFill>
                        </a:rPr>
                        <a:t>Приказ Министерства просвещения РФ от 9 ноября 2018 г. N 196 “Об утверждении Порядка организации и осуществления образовательной деятельности по дополнительным общеобразовательным программам”</a:t>
                      </a:r>
                      <a:endParaRPr lang="ru-RU" sz="1200" b="1" i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88640"/>
            <a:ext cx="829128" cy="72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6481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88640"/>
            <a:ext cx="829128" cy="72548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319307" y="58220"/>
            <a:ext cx="74888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такое программа?</a:t>
            </a:r>
            <a:endParaRPr lang="ru-RU" sz="3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73843" y="3753897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Задачи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93791" y="5424391"/>
            <a:ext cx="769907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i="1" dirty="0" smtClean="0">
                <a:latin typeface="Arial" panose="020B0604020202020204" pitchFamily="34" charset="0"/>
                <a:cs typeface="Arial" panose="020B0604020202020204" pitchFamily="34" charset="0"/>
              </a:rPr>
              <a:t>«Дополнительные 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общеразвивающие программы формируются с учетом п.9, ст.2 </a:t>
            </a:r>
            <a:r>
              <a:rPr lang="ru-RU" i="1" dirty="0" smtClean="0">
                <a:latin typeface="Arial" panose="020B0604020202020204" pitchFamily="34" charset="0"/>
                <a:cs typeface="Arial" panose="020B0604020202020204" pitchFamily="34" charset="0"/>
              </a:rPr>
              <a:t> Федерального 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закона об образовании</a:t>
            </a:r>
            <a:r>
              <a:rPr lang="ru-RU" i="1" dirty="0" smtClean="0">
                <a:latin typeface="Arial" panose="020B0604020202020204" pitchFamily="34" charset="0"/>
                <a:cs typeface="Arial" panose="020B0604020202020204" pitchFamily="34" charset="0"/>
              </a:rPr>
              <a:t>.»</a:t>
            </a:r>
          </a:p>
          <a:p>
            <a:pPr algn="just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Порядок организации и осуществления образовательной деятельности по дополнительным общеобразовательным программам от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9 ноября 2018 г. N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196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0931" y="1342105"/>
            <a:ext cx="3749365" cy="49381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1580" y="712378"/>
            <a:ext cx="4663844" cy="77425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0" y="914127"/>
            <a:ext cx="5182049" cy="350550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36086" y="1918887"/>
            <a:ext cx="4287239" cy="3057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925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187910" y="836712"/>
            <a:ext cx="7632562" cy="520838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Титульный лист</a:t>
            </a:r>
          </a:p>
          <a:p>
            <a:pPr algn="just"/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Содержание</a:t>
            </a:r>
          </a:p>
          <a:p>
            <a:pPr algn="just"/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Паспорт программы (по желанию)</a:t>
            </a:r>
          </a:p>
          <a:p>
            <a:pPr algn="just"/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Пояснительная записка</a:t>
            </a:r>
          </a:p>
          <a:p>
            <a:pPr marL="0" indent="0" algn="just">
              <a:buNone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- целевой блок</a:t>
            </a:r>
          </a:p>
          <a:p>
            <a:pPr marL="0" indent="0">
              <a:buNone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-организационно-педагогические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условия реализации образовательной программы</a:t>
            </a:r>
          </a:p>
          <a:p>
            <a:pPr algn="just"/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Учебный план</a:t>
            </a:r>
          </a:p>
          <a:p>
            <a:pPr algn="just"/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Календарный учебный график</a:t>
            </a:r>
          </a:p>
          <a:p>
            <a:pPr algn="just"/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Рабочие программы учебных дисциплин</a:t>
            </a:r>
          </a:p>
          <a:p>
            <a:pPr algn="just"/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Методические материалы</a:t>
            </a:r>
          </a:p>
          <a:p>
            <a:pPr algn="just"/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Оценочные материалы</a:t>
            </a:r>
          </a:p>
          <a:p>
            <a:pPr algn="just"/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Перечень информационного и материально-технического обеспечения </a:t>
            </a:r>
          </a:p>
          <a:p>
            <a:pPr algn="just"/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Список используемой литературы</a:t>
            </a:r>
          </a:p>
          <a:p>
            <a:pPr algn="just"/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Приложения</a:t>
            </a:r>
          </a:p>
          <a:p>
            <a:pPr marL="0" indent="0" algn="just">
              <a:buNone/>
            </a:pP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 5"/>
          <p:cNvSpPr txBox="1">
            <a:spLocks noGrp="1"/>
          </p:cNvSpPr>
          <p:nvPr>
            <p:ph type="title"/>
          </p:nvPr>
        </p:nvSpPr>
        <p:spPr>
          <a:xfrm>
            <a:off x="1187624" y="355619"/>
            <a:ext cx="7632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Разделы программы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3441" y="6045094"/>
            <a:ext cx="8004742" cy="80474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88640"/>
            <a:ext cx="829128" cy="72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321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632848" cy="70609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Титульный лист 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sz="2300" b="1" dirty="0" smtClean="0">
                <a:solidFill>
                  <a:schemeClr val="bg1"/>
                </a:solidFill>
              </a:rPr>
              <a:t>оформляется на бланке организации</a:t>
            </a:r>
            <a:endParaRPr lang="ru-RU" sz="2300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1268760"/>
            <a:ext cx="7632848" cy="54006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2100" b="1" dirty="0" smtClean="0">
                <a:solidFill>
                  <a:srgbClr val="C00000"/>
                </a:solidFill>
              </a:rPr>
              <a:t>На титульном листе указывается:</a:t>
            </a:r>
          </a:p>
          <a:p>
            <a:r>
              <a:rPr lang="ru-RU" sz="2100" b="1" dirty="0" smtClean="0"/>
              <a:t>наименование программы</a:t>
            </a:r>
            <a:r>
              <a:rPr lang="ru-RU" sz="2100" dirty="0" smtClean="0"/>
              <a:t>, включающее в себя вид и подвид образования и образовательной программы (дополнительная общеобразовательная общеразвивающая);</a:t>
            </a:r>
          </a:p>
          <a:p>
            <a:pPr marL="0" indent="0">
              <a:buNone/>
            </a:pPr>
            <a:endParaRPr lang="ru-RU" sz="2100" dirty="0" smtClean="0"/>
          </a:p>
          <a:p>
            <a:r>
              <a:rPr lang="ru-RU" sz="2100" b="1" dirty="0" smtClean="0"/>
              <a:t>направленность </a:t>
            </a:r>
            <a:r>
              <a:rPr lang="ru-RU" sz="2100" b="1" dirty="0"/>
              <a:t>дополнительного образования </a:t>
            </a:r>
            <a:r>
              <a:rPr lang="ru-RU" sz="2100" dirty="0"/>
              <a:t>(художественная/ социально-педагогическая/техническая/ естественнонаучная/ физкультурно-спортивная/ туристско-краеведческая</a:t>
            </a:r>
            <a:r>
              <a:rPr lang="ru-RU" sz="2100" dirty="0" smtClean="0"/>
              <a:t>).</a:t>
            </a:r>
          </a:p>
          <a:p>
            <a:pPr marL="0" indent="0">
              <a:buNone/>
            </a:pPr>
            <a:endParaRPr lang="ru-RU" sz="2100" dirty="0"/>
          </a:p>
          <a:p>
            <a:r>
              <a:rPr lang="ru-RU" sz="2100" b="1" dirty="0" smtClean="0"/>
              <a:t>в </a:t>
            </a:r>
            <a:r>
              <a:rPr lang="ru-RU" sz="2100" b="1" dirty="0"/>
              <a:t>случае адаптации </a:t>
            </a:r>
            <a:r>
              <a:rPr lang="ru-RU" sz="2100" b="1" dirty="0" smtClean="0"/>
              <a:t>программы </a:t>
            </a:r>
            <a:r>
              <a:rPr lang="ru-RU" sz="2100" dirty="0"/>
              <a:t>для обучения лиц с ограниченными возможностями здоровья, в наименовании программы в скобках указывается – </a:t>
            </a:r>
            <a:r>
              <a:rPr lang="ru-RU" sz="2100" b="1" dirty="0"/>
              <a:t>(адаптированная)</a:t>
            </a:r>
            <a:r>
              <a:rPr lang="ru-RU" sz="2100" dirty="0"/>
              <a:t>.</a:t>
            </a:r>
          </a:p>
          <a:p>
            <a:r>
              <a:rPr lang="ru-RU" sz="2100" dirty="0"/>
              <a:t>На титульном листе делается отметка о рассмотрении программы уполномоченным органом, гриф утверждения программы.</a:t>
            </a:r>
          </a:p>
          <a:p>
            <a:pPr marL="0" indent="0">
              <a:buNone/>
            </a:pPr>
            <a:endParaRPr lang="ru-RU" sz="2100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sz="2100" b="1" dirty="0" smtClean="0">
                <a:solidFill>
                  <a:srgbClr val="C00000"/>
                </a:solidFill>
              </a:rPr>
              <a:t>Кроме </a:t>
            </a:r>
            <a:r>
              <a:rPr lang="ru-RU" sz="2100" b="1" dirty="0">
                <a:solidFill>
                  <a:srgbClr val="C00000"/>
                </a:solidFill>
              </a:rPr>
              <a:t>этого, на титульном листе могут быть указаны: </a:t>
            </a:r>
          </a:p>
          <a:p>
            <a:r>
              <a:rPr lang="ru-RU" sz="2100" dirty="0"/>
              <a:t>основной вид деятельности по программе (например, изобразительное искусство); наименование объединения (если программа реализуется одним творческим объединением); </a:t>
            </a:r>
          </a:p>
          <a:p>
            <a:r>
              <a:rPr lang="ru-RU" sz="2100" dirty="0"/>
              <a:t>объем, нормативный срок освоения программы (продолжительность обучения); </a:t>
            </a:r>
          </a:p>
          <a:p>
            <a:r>
              <a:rPr lang="ru-RU" sz="2100" dirty="0"/>
              <a:t>возраст обучающихся; форма обучения; </a:t>
            </a:r>
          </a:p>
          <a:p>
            <a:r>
              <a:rPr lang="ru-RU" sz="2100" dirty="0"/>
              <a:t>разработчики и рецензенты программы и т.д.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88640"/>
            <a:ext cx="829128" cy="72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733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764704"/>
            <a:ext cx="3384376" cy="4738538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tx2"/>
                </a:solidFill>
              </a:rPr>
              <a:t>Пример оформления титульного листа</a:t>
            </a:r>
            <a:br>
              <a:rPr lang="ru-RU" b="1" dirty="0">
                <a:solidFill>
                  <a:schemeClr val="tx2"/>
                </a:solidFill>
              </a:rPr>
            </a:br>
            <a:r>
              <a:rPr lang="ru-RU" sz="1900" b="1" dirty="0"/>
              <a:t>дополнительной общеобразовательной общеразвивающей программы </a:t>
            </a: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  <p:pic>
        <p:nvPicPr>
          <p:cNvPr id="4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620688"/>
            <a:ext cx="4431939" cy="5688632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88640"/>
            <a:ext cx="829128" cy="72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916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tx2"/>
                </a:solidFill>
              </a:rPr>
              <a:t>Пояснительная записка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7308530"/>
              </p:ext>
            </p:extLst>
          </p:nvPr>
        </p:nvGraphicFramePr>
        <p:xfrm>
          <a:off x="1187450" y="1268412"/>
          <a:ext cx="7633022" cy="50409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504" y="188640"/>
            <a:ext cx="829128" cy="72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272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632848" cy="994122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2100" b="1" dirty="0">
                <a:solidFill>
                  <a:schemeClr val="bg1"/>
                </a:solidFill>
              </a:rPr>
              <a:t>Актуальность</a:t>
            </a:r>
            <a:r>
              <a:rPr lang="ru-RU" sz="2100" dirty="0"/>
              <a:t> - это важность, значительность чего-либо для настоящего времени; действенность, соответствие запросам современности.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1484784"/>
            <a:ext cx="7632848" cy="511256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2100" b="1" dirty="0"/>
              <a:t>Чтобы определить актуальность своего вида деятельности необходимо ответить на вопрос: </a:t>
            </a:r>
            <a:endParaRPr lang="ru-RU" sz="2100" b="1" dirty="0" smtClean="0"/>
          </a:p>
          <a:p>
            <a:pPr marL="0" indent="0">
              <a:buNone/>
            </a:pPr>
            <a:r>
              <a:rPr lang="ru-RU" sz="2100" b="1" dirty="0" smtClean="0">
                <a:solidFill>
                  <a:srgbClr val="C00000"/>
                </a:solidFill>
              </a:rPr>
              <a:t>почему </a:t>
            </a:r>
            <a:r>
              <a:rPr lang="ru-RU" sz="2100" b="1" u="sng" dirty="0">
                <a:solidFill>
                  <a:srgbClr val="C00000"/>
                </a:solidFill>
              </a:rPr>
              <a:t>на сегодняшний день</a:t>
            </a:r>
            <a:r>
              <a:rPr lang="ru-RU" sz="2100" b="1" dirty="0">
                <a:solidFill>
                  <a:srgbClr val="C00000"/>
                </a:solidFill>
              </a:rPr>
              <a:t>, </a:t>
            </a:r>
            <a:r>
              <a:rPr lang="ru-RU" sz="2100" b="1" u="sng" dirty="0">
                <a:solidFill>
                  <a:srgbClr val="C00000"/>
                </a:solidFill>
              </a:rPr>
              <a:t>в моем населенном пункте</a:t>
            </a:r>
            <a:r>
              <a:rPr lang="ru-RU" sz="2100" b="1" dirty="0">
                <a:solidFill>
                  <a:srgbClr val="C00000"/>
                </a:solidFill>
              </a:rPr>
              <a:t>, </a:t>
            </a:r>
            <a:r>
              <a:rPr lang="ru-RU" sz="2100" b="1" u="sng" dirty="0">
                <a:solidFill>
                  <a:srgbClr val="C00000"/>
                </a:solidFill>
              </a:rPr>
              <a:t>в моем районе</a:t>
            </a:r>
            <a:r>
              <a:rPr lang="ru-RU" sz="2100" b="1" dirty="0">
                <a:solidFill>
                  <a:srgbClr val="C00000"/>
                </a:solidFill>
              </a:rPr>
              <a:t>, необходимо мое направление</a:t>
            </a:r>
            <a:r>
              <a:rPr lang="ru-RU" sz="2100" b="1" dirty="0" smtClean="0">
                <a:solidFill>
                  <a:srgbClr val="C00000"/>
                </a:solidFill>
              </a:rPr>
              <a:t>?</a:t>
            </a:r>
          </a:p>
          <a:p>
            <a:pPr marL="0" indent="0">
              <a:buNone/>
            </a:pPr>
            <a:endParaRPr lang="ru-RU" sz="2100" dirty="0">
              <a:solidFill>
                <a:srgbClr val="FF0000"/>
              </a:solidFill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2100" dirty="0"/>
              <a:t>Оно отвечает запросам детей (популярно, модно и т.д</a:t>
            </a:r>
            <a:r>
              <a:rPr lang="ru-RU" sz="2100" dirty="0" smtClean="0"/>
              <a:t>.);</a:t>
            </a:r>
          </a:p>
          <a:p>
            <a:pPr marL="0" lvl="0" indent="0">
              <a:buNone/>
            </a:pPr>
            <a:endParaRPr lang="ru-RU" sz="2100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sz="2100" dirty="0"/>
              <a:t>Оно отвечает запросам </a:t>
            </a:r>
            <a:r>
              <a:rPr lang="ru-RU" sz="2100" dirty="0" smtClean="0"/>
              <a:t>родителей;</a:t>
            </a:r>
          </a:p>
          <a:p>
            <a:pPr marL="0" indent="0">
              <a:buNone/>
            </a:pPr>
            <a:endParaRPr lang="ru-RU" sz="21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ru-RU" sz="2100" dirty="0" smtClean="0"/>
              <a:t>Оно </a:t>
            </a:r>
            <a:r>
              <a:rPr lang="ru-RU" sz="2100" dirty="0"/>
              <a:t>необходимо для решения проблем (</a:t>
            </a:r>
            <a:r>
              <a:rPr lang="ru-RU" sz="2100" dirty="0" smtClean="0"/>
              <a:t>вызовов) </a:t>
            </a:r>
            <a:r>
              <a:rPr lang="ru-RU" sz="2100" dirty="0"/>
              <a:t>нравственного, физического, умственного, творческого развития? Проблемы должны быть конкретизированы, по отношению к вашему контингенту </a:t>
            </a:r>
            <a:r>
              <a:rPr lang="ru-RU" sz="2100" dirty="0" smtClean="0"/>
              <a:t>обучающихся; </a:t>
            </a:r>
          </a:p>
          <a:p>
            <a:pPr marL="0" indent="0">
              <a:buNone/>
            </a:pPr>
            <a:endParaRPr lang="ru-RU" sz="2100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sz="2100" dirty="0"/>
              <a:t>Оно помогает решать задачи, поставленные государством </a:t>
            </a:r>
            <a:r>
              <a:rPr lang="ru-RU" sz="2100" i="1" dirty="0">
                <a:solidFill>
                  <a:schemeClr val="tx2"/>
                </a:solidFill>
              </a:rPr>
              <a:t>(ФЗ «Об образовании в Российской федерации», Концепция развития дополнительного образования, Приоритетный проект </a:t>
            </a:r>
            <a:r>
              <a:rPr lang="ru-RU" sz="2100" i="1" dirty="0" smtClean="0">
                <a:solidFill>
                  <a:schemeClr val="tx2"/>
                </a:solidFill>
              </a:rPr>
              <a:t>«Успех каждого ребенка» </a:t>
            </a:r>
            <a:r>
              <a:rPr lang="ru-RU" sz="2100" i="1" dirty="0">
                <a:solidFill>
                  <a:schemeClr val="tx2"/>
                </a:solidFill>
              </a:rPr>
              <a:t>и др. нормативные документы).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408955"/>
            <a:ext cx="829128" cy="72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94879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8661</TotalTime>
  <Words>2713</Words>
  <Application>Microsoft Office PowerPoint</Application>
  <PresentationFormat>Экран (4:3)</PresentationFormat>
  <Paragraphs>454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5" baseType="lpstr">
      <vt:lpstr>Arial</vt:lpstr>
      <vt:lpstr>Calibri</vt:lpstr>
      <vt:lpstr>Times New Roman</vt:lpstr>
      <vt:lpstr>Verdana</vt:lpstr>
      <vt:lpstr>Wingdings</vt:lpstr>
      <vt:lpstr>Тема Office</vt:lpstr>
      <vt:lpstr>«Структура  разноуровневой (модульной) дополнительной общеобразовательной общеразвивающей программы   </vt:lpstr>
      <vt:lpstr>  Основные нормативно-правовые акты  в сфере дополнительного образования  детей   </vt:lpstr>
      <vt:lpstr>Презентация PowerPoint</vt:lpstr>
      <vt:lpstr>Презентация PowerPoint</vt:lpstr>
      <vt:lpstr>Разделы программы:</vt:lpstr>
      <vt:lpstr>Титульный лист  оформляется на бланке организации</vt:lpstr>
      <vt:lpstr>Пример оформления титульного листа дополнительной общеобразовательной общеразвивающей программы  </vt:lpstr>
      <vt:lpstr>Пояснительная записка</vt:lpstr>
      <vt:lpstr>Актуальность - это важность, значительность чего-либо для настоящего времени; действенность, соответствие запросам современности.</vt:lpstr>
      <vt:lpstr>Новизна – это нечто новое в чём-нибудь, новое явление, событие и т. п. </vt:lpstr>
      <vt:lpstr>Цель, задачи  и ожидаемые результаты</vt:lpstr>
      <vt:lpstr>Пример постановки цели и задач</vt:lpstr>
      <vt:lpstr>Примерный вариант  оформления целевого блока:</vt:lpstr>
      <vt:lpstr>Разноуровневая  образовательная  программа</vt:lpstr>
      <vt:lpstr>Модульная  образовательная программа</vt:lpstr>
      <vt:lpstr>Учебный план</vt:lpstr>
      <vt:lpstr>Пример учебно-тематического планирования</vt:lpstr>
      <vt:lpstr> Календарный учебный график </vt:lpstr>
      <vt:lpstr>Пример  календарного учебного графика</vt:lpstr>
      <vt:lpstr>РЕКОМЕНДУЕМЫЙ РЕЖИМ ЗАНЯТИЙ ДЕТЕЙ В ОРГАНИЗАЦИЯХ ДОПОЛНИТЕЛЬНОГО ОБРАЗОВАНИЯ</vt:lpstr>
      <vt:lpstr>Презентация PowerPoint</vt:lpstr>
      <vt:lpstr>Рабочие программы учебных предметов, курсов, дисциплин (модулей). Содержание программного материала</vt:lpstr>
      <vt:lpstr>Пример оформления содержания дисциплины (модуля)</vt:lpstr>
      <vt:lpstr>Методические материалы</vt:lpstr>
      <vt:lpstr>План воспитательной работы</vt:lpstr>
      <vt:lpstr>Пример  плана воспитательной работы</vt:lpstr>
      <vt:lpstr>Оценочные материалы</vt:lpstr>
      <vt:lpstr>Перечень информационного и материально-технического обеспечения  реализации программы </vt:lpstr>
      <vt:lpstr>  Спасибо за внимание!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Приоритетный проект в  субъекте Российской Федерации</dc:title>
  <dc:creator>user</dc:creator>
  <cp:lastModifiedBy>Рублева Екатерина Владиковна</cp:lastModifiedBy>
  <cp:revision>571</cp:revision>
  <cp:lastPrinted>2017-12-20T13:36:55Z</cp:lastPrinted>
  <dcterms:created xsi:type="dcterms:W3CDTF">2017-10-16T07:43:36Z</dcterms:created>
  <dcterms:modified xsi:type="dcterms:W3CDTF">2019-07-03T09:55:53Z</dcterms:modified>
</cp:coreProperties>
</file>